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54"/>
  </p:notesMasterIdLst>
  <p:handoutMasterIdLst>
    <p:handoutMasterId r:id="rId55"/>
  </p:handoutMasterIdLst>
  <p:sldIdLst>
    <p:sldId id="330" r:id="rId5"/>
    <p:sldId id="331" r:id="rId6"/>
    <p:sldId id="332" r:id="rId7"/>
    <p:sldId id="373" r:id="rId8"/>
    <p:sldId id="342" r:id="rId9"/>
    <p:sldId id="333" r:id="rId10"/>
    <p:sldId id="334" r:id="rId11"/>
    <p:sldId id="347" r:id="rId12"/>
    <p:sldId id="349" r:id="rId13"/>
    <p:sldId id="350" r:id="rId14"/>
    <p:sldId id="268" r:id="rId15"/>
    <p:sldId id="351" r:id="rId16"/>
    <p:sldId id="270" r:id="rId17"/>
    <p:sldId id="354" r:id="rId18"/>
    <p:sldId id="301" r:id="rId19"/>
    <p:sldId id="294" r:id="rId20"/>
    <p:sldId id="272" r:id="rId21"/>
    <p:sldId id="273" r:id="rId22"/>
    <p:sldId id="274" r:id="rId23"/>
    <p:sldId id="303" r:id="rId24"/>
    <p:sldId id="355" r:id="rId25"/>
    <p:sldId id="372" r:id="rId26"/>
    <p:sldId id="371" r:id="rId27"/>
    <p:sldId id="356" r:id="rId28"/>
    <p:sldId id="357" r:id="rId29"/>
    <p:sldId id="358" r:id="rId30"/>
    <p:sldId id="359" r:id="rId31"/>
    <p:sldId id="360" r:id="rId32"/>
    <p:sldId id="361" r:id="rId33"/>
    <p:sldId id="376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15" r:id="rId44"/>
    <p:sldId id="316" r:id="rId45"/>
    <p:sldId id="317" r:id="rId46"/>
    <p:sldId id="318" r:id="rId47"/>
    <p:sldId id="297" r:id="rId48"/>
    <p:sldId id="298" r:id="rId49"/>
    <p:sldId id="295" r:id="rId50"/>
    <p:sldId id="374" r:id="rId51"/>
    <p:sldId id="352" r:id="rId52"/>
    <p:sldId id="375" r:id="rId53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100"/>
    <a:srgbClr val="386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28" autoAdjust="0"/>
    <p:restoredTop sz="94621" autoAdjust="0"/>
  </p:normalViewPr>
  <p:slideViewPr>
    <p:cSldViewPr>
      <p:cViewPr varScale="1">
        <p:scale>
          <a:sx n="126" d="100"/>
          <a:sy n="126" d="100"/>
        </p:scale>
        <p:origin x="9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80861-1051-4C3A-96F4-21395289029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18C10E1-51DC-4473-9988-BC2E6732FD34}">
      <dgm:prSet phldrT="[Text]" phldr="1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</dgm:spPr>
      <dgm:t>
        <a:bodyPr/>
        <a:lstStyle/>
        <a:p>
          <a:endParaRPr lang="de-DE" dirty="0"/>
        </a:p>
      </dgm:t>
    </dgm:pt>
    <dgm:pt modelId="{1440DB15-BDCA-4E00-BD22-3990E774CF8C}" type="parTrans" cxnId="{91BE8F49-3904-485C-B2B3-D0152BE90B2D}">
      <dgm:prSet/>
      <dgm:spPr/>
      <dgm:t>
        <a:bodyPr/>
        <a:lstStyle/>
        <a:p>
          <a:endParaRPr lang="de-DE"/>
        </a:p>
      </dgm:t>
    </dgm:pt>
    <dgm:pt modelId="{787701E6-3F78-43F8-99DA-2EBB2778AE13}" type="sibTrans" cxnId="{91BE8F49-3904-485C-B2B3-D0152BE90B2D}">
      <dgm:prSet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</dgm:spPr>
      <dgm:t>
        <a:bodyPr/>
        <a:lstStyle/>
        <a:p>
          <a:endParaRPr lang="de-DE"/>
        </a:p>
      </dgm:t>
    </dgm:pt>
    <dgm:pt modelId="{79E5B5E5-8237-4451-83ED-81E4AD5DD3A8}">
      <dgm:prSet phldrT="[Text]" phldr="1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</dgm:spPr>
      <dgm:t>
        <a:bodyPr/>
        <a:lstStyle/>
        <a:p>
          <a:endParaRPr lang="de-DE" dirty="0"/>
        </a:p>
      </dgm:t>
    </dgm:pt>
    <dgm:pt modelId="{3551B026-AE53-4A03-A32C-147A2591A755}" type="parTrans" cxnId="{95E62057-8AE9-4C10-A0FC-ECC1C7DC1AC1}">
      <dgm:prSet/>
      <dgm:spPr/>
      <dgm:t>
        <a:bodyPr/>
        <a:lstStyle/>
        <a:p>
          <a:endParaRPr lang="de-DE"/>
        </a:p>
      </dgm:t>
    </dgm:pt>
    <dgm:pt modelId="{F62AC748-8549-4C7C-8DE0-FB0273767EE6}" type="sibTrans" cxnId="{95E62057-8AE9-4C10-A0FC-ECC1C7DC1AC1}">
      <dgm:prSet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</dgm:spPr>
      <dgm:t>
        <a:bodyPr/>
        <a:lstStyle/>
        <a:p>
          <a:endParaRPr lang="de-DE"/>
        </a:p>
      </dgm:t>
    </dgm:pt>
    <dgm:pt modelId="{DC80726A-C9F7-46D2-B71E-02D47BA3F6B0}">
      <dgm:prSet phldrT="[Text]" phldr="1"/>
      <dgm:spPr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</dgm:spPr>
      <dgm:t>
        <a:bodyPr/>
        <a:lstStyle/>
        <a:p>
          <a:endParaRPr lang="de-DE" dirty="0"/>
        </a:p>
      </dgm:t>
    </dgm:pt>
    <dgm:pt modelId="{D9C40C05-7E03-4F06-87B0-C1627FBB913F}" type="sibTrans" cxnId="{5ABC416F-47AA-45EC-93D6-C8650AF52FC8}">
      <dgm:prSet/>
      <dgm:spPr>
        <a:blipFill dpi="0"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69" b="469"/>
          </a:stretch>
        </a:blipFill>
      </dgm:spPr>
      <dgm:t>
        <a:bodyPr/>
        <a:lstStyle/>
        <a:p>
          <a:endParaRPr lang="de-DE"/>
        </a:p>
      </dgm:t>
    </dgm:pt>
    <dgm:pt modelId="{F76DDC46-F4C2-471C-A36A-C8446DB3D98D}" type="parTrans" cxnId="{5ABC416F-47AA-45EC-93D6-C8650AF52FC8}">
      <dgm:prSet/>
      <dgm:spPr/>
      <dgm:t>
        <a:bodyPr/>
        <a:lstStyle/>
        <a:p>
          <a:endParaRPr lang="de-DE"/>
        </a:p>
      </dgm:t>
    </dgm:pt>
    <dgm:pt modelId="{CD9CBA39-B23B-428F-BD77-1A74A9CDB887}" type="pres">
      <dgm:prSet presAssocID="{F8E80861-1051-4C3A-96F4-213952890298}" presName="Name0" presStyleCnt="0">
        <dgm:presLayoutVars>
          <dgm:chMax/>
          <dgm:chPref/>
          <dgm:dir/>
          <dgm:animLvl val="lvl"/>
        </dgm:presLayoutVars>
      </dgm:prSet>
      <dgm:spPr/>
    </dgm:pt>
    <dgm:pt modelId="{A217122A-2B33-43A9-B747-1B3184ED5035}" type="pres">
      <dgm:prSet presAssocID="{DC80726A-C9F7-46D2-B71E-02D47BA3F6B0}" presName="composite" presStyleCnt="0"/>
      <dgm:spPr/>
    </dgm:pt>
    <dgm:pt modelId="{569E2AC2-7778-4E9B-9110-20324D3D5C70}" type="pres">
      <dgm:prSet presAssocID="{DC80726A-C9F7-46D2-B71E-02D47BA3F6B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3E78C74-36BA-4A97-8332-B144376B9B24}" type="pres">
      <dgm:prSet presAssocID="{DC80726A-C9F7-46D2-B71E-02D47BA3F6B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54962A6-A485-44AA-B835-C172872C14AD}" type="pres">
      <dgm:prSet presAssocID="{DC80726A-C9F7-46D2-B71E-02D47BA3F6B0}" presName="BalanceSpacing" presStyleCnt="0"/>
      <dgm:spPr/>
    </dgm:pt>
    <dgm:pt modelId="{9A5DFF40-6014-45EE-A402-299179601786}" type="pres">
      <dgm:prSet presAssocID="{DC80726A-C9F7-46D2-B71E-02D47BA3F6B0}" presName="BalanceSpacing1" presStyleCnt="0"/>
      <dgm:spPr/>
    </dgm:pt>
    <dgm:pt modelId="{B67FD03F-22DA-416B-92CD-8366D92F10BF}" type="pres">
      <dgm:prSet presAssocID="{D9C40C05-7E03-4F06-87B0-C1627FBB913F}" presName="Accent1Text" presStyleLbl="node1" presStyleIdx="1" presStyleCnt="6"/>
      <dgm:spPr/>
    </dgm:pt>
    <dgm:pt modelId="{4B3DF796-2C2B-4571-BDDB-886736DF4F18}" type="pres">
      <dgm:prSet presAssocID="{D9C40C05-7E03-4F06-87B0-C1627FBB913F}" presName="spaceBetweenRectangles" presStyleCnt="0"/>
      <dgm:spPr/>
    </dgm:pt>
    <dgm:pt modelId="{203BC91D-694B-4E6E-BECE-63B7E52A2157}" type="pres">
      <dgm:prSet presAssocID="{79E5B5E5-8237-4451-83ED-81E4AD5DD3A8}" presName="composite" presStyleCnt="0"/>
      <dgm:spPr/>
    </dgm:pt>
    <dgm:pt modelId="{8E5D321C-BBEE-482E-9A7E-4ABB2EAEDED7}" type="pres">
      <dgm:prSet presAssocID="{79E5B5E5-8237-4451-83ED-81E4AD5DD3A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A3E9459-FD47-405F-A333-F2F80463EA6F}" type="pres">
      <dgm:prSet presAssocID="{79E5B5E5-8237-4451-83ED-81E4AD5DD3A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BE919CC-B0A2-4534-9624-A76C3C678519}" type="pres">
      <dgm:prSet presAssocID="{79E5B5E5-8237-4451-83ED-81E4AD5DD3A8}" presName="BalanceSpacing" presStyleCnt="0"/>
      <dgm:spPr/>
    </dgm:pt>
    <dgm:pt modelId="{BADE9342-061F-4BD6-B218-09D9A3B3C1CD}" type="pres">
      <dgm:prSet presAssocID="{79E5B5E5-8237-4451-83ED-81E4AD5DD3A8}" presName="BalanceSpacing1" presStyleCnt="0"/>
      <dgm:spPr/>
    </dgm:pt>
    <dgm:pt modelId="{B1900DF7-4506-4DA5-A5F4-14A2FD3041EA}" type="pres">
      <dgm:prSet presAssocID="{F62AC748-8549-4C7C-8DE0-FB0273767EE6}" presName="Accent1Text" presStyleLbl="node1" presStyleIdx="3" presStyleCnt="6"/>
      <dgm:spPr/>
    </dgm:pt>
    <dgm:pt modelId="{45792A65-94D4-4BB8-9B74-FF20993865AF}" type="pres">
      <dgm:prSet presAssocID="{F62AC748-8549-4C7C-8DE0-FB0273767EE6}" presName="spaceBetweenRectangles" presStyleCnt="0"/>
      <dgm:spPr/>
    </dgm:pt>
    <dgm:pt modelId="{8FA75BDA-10C8-4FD5-A1A8-DBB54BE6A2A8}" type="pres">
      <dgm:prSet presAssocID="{518C10E1-51DC-4473-9988-BC2E6732FD34}" presName="composite" presStyleCnt="0"/>
      <dgm:spPr/>
    </dgm:pt>
    <dgm:pt modelId="{BD2BB233-A759-4644-BE72-0B0D6B721A0C}" type="pres">
      <dgm:prSet presAssocID="{518C10E1-51DC-4473-9988-BC2E6732FD3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E658D8E-BF0E-4CA2-891D-6921475A11F8}" type="pres">
      <dgm:prSet presAssocID="{518C10E1-51DC-4473-9988-BC2E6732FD3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6FE6D5B-E4C3-45AB-915D-12BAFA82C115}" type="pres">
      <dgm:prSet presAssocID="{518C10E1-51DC-4473-9988-BC2E6732FD34}" presName="BalanceSpacing" presStyleCnt="0"/>
      <dgm:spPr/>
    </dgm:pt>
    <dgm:pt modelId="{0ACF7655-3E10-4D92-B013-83707E6643AF}" type="pres">
      <dgm:prSet presAssocID="{518C10E1-51DC-4473-9988-BC2E6732FD34}" presName="BalanceSpacing1" presStyleCnt="0"/>
      <dgm:spPr/>
    </dgm:pt>
    <dgm:pt modelId="{12F424D4-0227-429C-8C03-41A3DDBDC83B}" type="pres">
      <dgm:prSet presAssocID="{787701E6-3F78-43F8-99DA-2EBB2778AE13}" presName="Accent1Text" presStyleLbl="node1" presStyleIdx="5" presStyleCnt="6"/>
      <dgm:spPr/>
    </dgm:pt>
  </dgm:ptLst>
  <dgm:cxnLst>
    <dgm:cxn modelId="{7C5D2434-7BDC-472B-80A4-0090D424CA21}" type="presOf" srcId="{DC80726A-C9F7-46D2-B71E-02D47BA3F6B0}" destId="{569E2AC2-7778-4E9B-9110-20324D3D5C70}" srcOrd="0" destOrd="0" presId="urn:microsoft.com/office/officeart/2008/layout/AlternatingHexagons"/>
    <dgm:cxn modelId="{739F3164-5B91-400F-AE3D-DB9B73C8789B}" type="presOf" srcId="{F62AC748-8549-4C7C-8DE0-FB0273767EE6}" destId="{B1900DF7-4506-4DA5-A5F4-14A2FD3041EA}" srcOrd="0" destOrd="0" presId="urn:microsoft.com/office/officeart/2008/layout/AlternatingHexagons"/>
    <dgm:cxn modelId="{91BE8F49-3904-485C-B2B3-D0152BE90B2D}" srcId="{F8E80861-1051-4C3A-96F4-213952890298}" destId="{518C10E1-51DC-4473-9988-BC2E6732FD34}" srcOrd="2" destOrd="0" parTransId="{1440DB15-BDCA-4E00-BD22-3990E774CF8C}" sibTransId="{787701E6-3F78-43F8-99DA-2EBB2778AE13}"/>
    <dgm:cxn modelId="{6C18846D-331F-4E1B-A094-196B1FEBC9AF}" type="presOf" srcId="{D9C40C05-7E03-4F06-87B0-C1627FBB913F}" destId="{B67FD03F-22DA-416B-92CD-8366D92F10BF}" srcOrd="0" destOrd="0" presId="urn:microsoft.com/office/officeart/2008/layout/AlternatingHexagons"/>
    <dgm:cxn modelId="{5ABC416F-47AA-45EC-93D6-C8650AF52FC8}" srcId="{F8E80861-1051-4C3A-96F4-213952890298}" destId="{DC80726A-C9F7-46D2-B71E-02D47BA3F6B0}" srcOrd="0" destOrd="0" parTransId="{F76DDC46-F4C2-471C-A36A-C8446DB3D98D}" sibTransId="{D9C40C05-7E03-4F06-87B0-C1627FBB913F}"/>
    <dgm:cxn modelId="{95E62057-8AE9-4C10-A0FC-ECC1C7DC1AC1}" srcId="{F8E80861-1051-4C3A-96F4-213952890298}" destId="{79E5B5E5-8237-4451-83ED-81E4AD5DD3A8}" srcOrd="1" destOrd="0" parTransId="{3551B026-AE53-4A03-A32C-147A2591A755}" sibTransId="{F62AC748-8549-4C7C-8DE0-FB0273767EE6}"/>
    <dgm:cxn modelId="{63A1A0B0-919E-4999-8C0C-E8652733FFC8}" type="presOf" srcId="{F8E80861-1051-4C3A-96F4-213952890298}" destId="{CD9CBA39-B23B-428F-BD77-1A74A9CDB887}" srcOrd="0" destOrd="0" presId="urn:microsoft.com/office/officeart/2008/layout/AlternatingHexagons"/>
    <dgm:cxn modelId="{01D3E5B7-6B5E-497D-8CDD-296BEC833042}" type="presOf" srcId="{518C10E1-51DC-4473-9988-BC2E6732FD34}" destId="{BD2BB233-A759-4644-BE72-0B0D6B721A0C}" srcOrd="0" destOrd="0" presId="urn:microsoft.com/office/officeart/2008/layout/AlternatingHexagons"/>
    <dgm:cxn modelId="{5988B6C4-E8C8-485B-87EB-A582689A983C}" type="presOf" srcId="{787701E6-3F78-43F8-99DA-2EBB2778AE13}" destId="{12F424D4-0227-429C-8C03-41A3DDBDC83B}" srcOrd="0" destOrd="0" presId="urn:microsoft.com/office/officeart/2008/layout/AlternatingHexagons"/>
    <dgm:cxn modelId="{A1DA1FF4-E215-4096-960B-3DEB4B7971A0}" type="presOf" srcId="{79E5B5E5-8237-4451-83ED-81E4AD5DD3A8}" destId="{8E5D321C-BBEE-482E-9A7E-4ABB2EAEDED7}" srcOrd="0" destOrd="0" presId="urn:microsoft.com/office/officeart/2008/layout/AlternatingHexagons"/>
    <dgm:cxn modelId="{AA99C005-F794-4B5E-BE2C-869D4086AE97}" type="presParOf" srcId="{CD9CBA39-B23B-428F-BD77-1A74A9CDB887}" destId="{A217122A-2B33-43A9-B747-1B3184ED5035}" srcOrd="0" destOrd="0" presId="urn:microsoft.com/office/officeart/2008/layout/AlternatingHexagons"/>
    <dgm:cxn modelId="{E07F9C9A-BD76-4633-9C25-1E621EFFBBE1}" type="presParOf" srcId="{A217122A-2B33-43A9-B747-1B3184ED5035}" destId="{569E2AC2-7778-4E9B-9110-20324D3D5C70}" srcOrd="0" destOrd="0" presId="urn:microsoft.com/office/officeart/2008/layout/AlternatingHexagons"/>
    <dgm:cxn modelId="{73C3FBCB-7034-4AC6-96FD-826CAD7239E4}" type="presParOf" srcId="{A217122A-2B33-43A9-B747-1B3184ED5035}" destId="{E3E78C74-36BA-4A97-8332-B144376B9B24}" srcOrd="1" destOrd="0" presId="urn:microsoft.com/office/officeart/2008/layout/AlternatingHexagons"/>
    <dgm:cxn modelId="{0B4E909D-EEEE-4709-9E26-C6A115A52D90}" type="presParOf" srcId="{A217122A-2B33-43A9-B747-1B3184ED5035}" destId="{454962A6-A485-44AA-B835-C172872C14AD}" srcOrd="2" destOrd="0" presId="urn:microsoft.com/office/officeart/2008/layout/AlternatingHexagons"/>
    <dgm:cxn modelId="{085C0C49-904E-469C-BA91-69C84A1E3C0A}" type="presParOf" srcId="{A217122A-2B33-43A9-B747-1B3184ED5035}" destId="{9A5DFF40-6014-45EE-A402-299179601786}" srcOrd="3" destOrd="0" presId="urn:microsoft.com/office/officeart/2008/layout/AlternatingHexagons"/>
    <dgm:cxn modelId="{98DFFDAA-5E40-43F3-A25B-284E96A5D92A}" type="presParOf" srcId="{A217122A-2B33-43A9-B747-1B3184ED5035}" destId="{B67FD03F-22DA-416B-92CD-8366D92F10BF}" srcOrd="4" destOrd="0" presId="urn:microsoft.com/office/officeart/2008/layout/AlternatingHexagons"/>
    <dgm:cxn modelId="{AEFA0602-26C1-4C00-8B62-C743B3FA5761}" type="presParOf" srcId="{CD9CBA39-B23B-428F-BD77-1A74A9CDB887}" destId="{4B3DF796-2C2B-4571-BDDB-886736DF4F18}" srcOrd="1" destOrd="0" presId="urn:microsoft.com/office/officeart/2008/layout/AlternatingHexagons"/>
    <dgm:cxn modelId="{F5035E38-E6B1-4DF3-B206-B8AE080C5204}" type="presParOf" srcId="{CD9CBA39-B23B-428F-BD77-1A74A9CDB887}" destId="{203BC91D-694B-4E6E-BECE-63B7E52A2157}" srcOrd="2" destOrd="0" presId="urn:microsoft.com/office/officeart/2008/layout/AlternatingHexagons"/>
    <dgm:cxn modelId="{494474F4-0AD6-4170-9F51-A2B9BCF1E672}" type="presParOf" srcId="{203BC91D-694B-4E6E-BECE-63B7E52A2157}" destId="{8E5D321C-BBEE-482E-9A7E-4ABB2EAEDED7}" srcOrd="0" destOrd="0" presId="urn:microsoft.com/office/officeart/2008/layout/AlternatingHexagons"/>
    <dgm:cxn modelId="{C05782C3-1B9A-446C-89C2-D3C5E43F8ADD}" type="presParOf" srcId="{203BC91D-694B-4E6E-BECE-63B7E52A2157}" destId="{CA3E9459-FD47-405F-A333-F2F80463EA6F}" srcOrd="1" destOrd="0" presId="urn:microsoft.com/office/officeart/2008/layout/AlternatingHexagons"/>
    <dgm:cxn modelId="{87B47DDF-2EAF-40DF-B924-38597E93ED13}" type="presParOf" srcId="{203BC91D-694B-4E6E-BECE-63B7E52A2157}" destId="{DBE919CC-B0A2-4534-9624-A76C3C678519}" srcOrd="2" destOrd="0" presId="urn:microsoft.com/office/officeart/2008/layout/AlternatingHexagons"/>
    <dgm:cxn modelId="{847155C6-47F5-48EF-B264-52468EDEEED0}" type="presParOf" srcId="{203BC91D-694B-4E6E-BECE-63B7E52A2157}" destId="{BADE9342-061F-4BD6-B218-09D9A3B3C1CD}" srcOrd="3" destOrd="0" presId="urn:microsoft.com/office/officeart/2008/layout/AlternatingHexagons"/>
    <dgm:cxn modelId="{1B18BFF0-F6CB-494B-BFF9-CECA6E953D65}" type="presParOf" srcId="{203BC91D-694B-4E6E-BECE-63B7E52A2157}" destId="{B1900DF7-4506-4DA5-A5F4-14A2FD3041EA}" srcOrd="4" destOrd="0" presId="urn:microsoft.com/office/officeart/2008/layout/AlternatingHexagons"/>
    <dgm:cxn modelId="{3DF13FB9-5565-468C-913E-BECE3D0D12CD}" type="presParOf" srcId="{CD9CBA39-B23B-428F-BD77-1A74A9CDB887}" destId="{45792A65-94D4-4BB8-9B74-FF20993865AF}" srcOrd="3" destOrd="0" presId="urn:microsoft.com/office/officeart/2008/layout/AlternatingHexagons"/>
    <dgm:cxn modelId="{F52BC6EC-2C68-468D-AF56-88726CE2C28B}" type="presParOf" srcId="{CD9CBA39-B23B-428F-BD77-1A74A9CDB887}" destId="{8FA75BDA-10C8-4FD5-A1A8-DBB54BE6A2A8}" srcOrd="4" destOrd="0" presId="urn:microsoft.com/office/officeart/2008/layout/AlternatingHexagons"/>
    <dgm:cxn modelId="{56654A1C-0DAC-4980-8E2B-1DB00C928D6D}" type="presParOf" srcId="{8FA75BDA-10C8-4FD5-A1A8-DBB54BE6A2A8}" destId="{BD2BB233-A759-4644-BE72-0B0D6B721A0C}" srcOrd="0" destOrd="0" presId="urn:microsoft.com/office/officeart/2008/layout/AlternatingHexagons"/>
    <dgm:cxn modelId="{7F287AE4-09C3-4EE2-B828-B8AA1CF85743}" type="presParOf" srcId="{8FA75BDA-10C8-4FD5-A1A8-DBB54BE6A2A8}" destId="{9E658D8E-BF0E-4CA2-891D-6921475A11F8}" srcOrd="1" destOrd="0" presId="urn:microsoft.com/office/officeart/2008/layout/AlternatingHexagons"/>
    <dgm:cxn modelId="{13DAE18A-DC8F-4564-86C5-4299BB6BA4FD}" type="presParOf" srcId="{8FA75BDA-10C8-4FD5-A1A8-DBB54BE6A2A8}" destId="{76FE6D5B-E4C3-45AB-915D-12BAFA82C115}" srcOrd="2" destOrd="0" presId="urn:microsoft.com/office/officeart/2008/layout/AlternatingHexagons"/>
    <dgm:cxn modelId="{5F4FF302-952E-43CC-9CD1-BFC3A5B7893E}" type="presParOf" srcId="{8FA75BDA-10C8-4FD5-A1A8-DBB54BE6A2A8}" destId="{0ACF7655-3E10-4D92-B013-83707E6643AF}" srcOrd="3" destOrd="0" presId="urn:microsoft.com/office/officeart/2008/layout/AlternatingHexagons"/>
    <dgm:cxn modelId="{9A510251-3CD3-46BF-A4DC-096051E499AC}" type="presParOf" srcId="{8FA75BDA-10C8-4FD5-A1A8-DBB54BE6A2A8}" destId="{12F424D4-0227-429C-8C03-41A3DDBDC83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F60892-94AF-4391-AEB1-D5C32061CB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8FE125-63A9-4870-AE7F-40B901CC4181}">
      <dgm:prSet phldrT="[Text]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de-DE" b="1" dirty="0"/>
            <a:t>Mathematisch – naturwissenschaftliches Prüfungsprofil:</a:t>
          </a:r>
        </a:p>
        <a:p>
          <a:pPr algn="l"/>
          <a:r>
            <a:rPr lang="de-DE" dirty="0"/>
            <a:t>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Mathematik</a:t>
          </a:r>
        </a:p>
        <a:p>
          <a:pPr algn="l"/>
          <a:r>
            <a:rPr lang="de-DE" dirty="0"/>
            <a:t>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Naturwissenschaft</a:t>
          </a:r>
        </a:p>
        <a:p>
          <a:pPr algn="l"/>
          <a:r>
            <a:rPr lang="de-DE" dirty="0"/>
            <a:t>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Gesellschaftswissenschaft</a:t>
          </a:r>
        </a:p>
        <a:p>
          <a:pPr algn="l"/>
          <a:r>
            <a:rPr lang="de-DE" dirty="0"/>
            <a:t>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Deutsch oder eine Fremdsprache</a:t>
          </a:r>
        </a:p>
      </dgm:t>
    </dgm:pt>
    <dgm:pt modelId="{E5EAC49C-A3AF-4ADB-B235-4BE629171C5D}" type="parTrans" cxnId="{C17D2E96-C7B6-41C6-B28A-A8AEAF3CBA72}">
      <dgm:prSet/>
      <dgm:spPr/>
      <dgm:t>
        <a:bodyPr/>
        <a:lstStyle/>
        <a:p>
          <a:endParaRPr lang="de-DE"/>
        </a:p>
      </dgm:t>
    </dgm:pt>
    <dgm:pt modelId="{1978E933-3D1B-4EE0-B1C7-ABE403E316EC}" type="sibTrans" cxnId="{C17D2E96-C7B6-41C6-B28A-A8AEAF3CBA72}">
      <dgm:prSet/>
      <dgm:spPr/>
      <dgm:t>
        <a:bodyPr/>
        <a:lstStyle/>
        <a:p>
          <a:endParaRPr lang="de-DE"/>
        </a:p>
      </dgm:t>
    </dgm:pt>
    <dgm:pt modelId="{CC8B9729-95DA-44F9-A08B-95ED58DBAC29}">
      <dgm:prSet phldrT="[Text]" phldr="1"/>
      <dgm:spPr>
        <a:noFill/>
        <a:ln>
          <a:noFill/>
        </a:ln>
      </dgm:spPr>
      <dgm:t>
        <a:bodyPr/>
        <a:lstStyle/>
        <a:p>
          <a:endParaRPr lang="de-DE" dirty="0"/>
        </a:p>
      </dgm:t>
    </dgm:pt>
    <dgm:pt modelId="{641B9C8B-1BF0-465F-B0DD-65346BB321DC}" type="sibTrans" cxnId="{722286D2-4292-4C1A-949D-2EF6864CA1BE}">
      <dgm:prSet/>
      <dgm:spPr/>
      <dgm:t>
        <a:bodyPr/>
        <a:lstStyle/>
        <a:p>
          <a:endParaRPr lang="de-DE"/>
        </a:p>
      </dgm:t>
    </dgm:pt>
    <dgm:pt modelId="{F5157AA4-9AEF-4D6D-82B6-6FFA6EFFFD53}" type="parTrans" cxnId="{722286D2-4292-4C1A-949D-2EF6864CA1BE}">
      <dgm:prSet/>
      <dgm:spPr/>
      <dgm:t>
        <a:bodyPr/>
        <a:lstStyle/>
        <a:p>
          <a:endParaRPr lang="de-DE"/>
        </a:p>
      </dgm:t>
    </dgm:pt>
    <dgm:pt modelId="{9A2BBAF6-229E-4F9D-8CD6-82AF023D2A9B}">
      <dgm:prSet phldrT="[Text]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de-DE" b="1" dirty="0"/>
            <a:t>Sprachliches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de-DE" b="1" dirty="0"/>
            <a:t>Prüfungsprofil: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Deutsch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Fremdsprache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Gesellschaftswissenschaft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Mathematik oder eine Natur-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de-DE" dirty="0"/>
            <a:t>     </a:t>
          </a:r>
          <a:r>
            <a:rPr lang="de-DE" dirty="0" err="1"/>
            <a:t>wissenschaft</a:t>
          </a:r>
          <a:endParaRPr lang="de-DE" dirty="0"/>
        </a:p>
      </dgm:t>
    </dgm:pt>
    <dgm:pt modelId="{F55355F4-36B3-43DE-BC3E-D5FCFE7CE774}" type="parTrans" cxnId="{651674BF-0AC4-4DC9-BDD7-86AD3A52C634}">
      <dgm:prSet/>
      <dgm:spPr/>
      <dgm:t>
        <a:bodyPr/>
        <a:lstStyle/>
        <a:p>
          <a:endParaRPr lang="de-DE"/>
        </a:p>
      </dgm:t>
    </dgm:pt>
    <dgm:pt modelId="{DF078ED2-577C-4548-B945-19586E5A01E9}" type="sibTrans" cxnId="{651674BF-0AC4-4DC9-BDD7-86AD3A52C634}">
      <dgm:prSet/>
      <dgm:spPr/>
      <dgm:t>
        <a:bodyPr/>
        <a:lstStyle/>
        <a:p>
          <a:endParaRPr lang="de-DE"/>
        </a:p>
      </dgm:t>
    </dgm:pt>
    <dgm:pt modelId="{A78FB388-3161-4996-A894-E4D0FEF4768E}" type="pres">
      <dgm:prSet presAssocID="{55F60892-94AF-4391-AEB1-D5C32061CB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C5A9A2-393A-427F-838E-0E27959FD3F3}" type="pres">
      <dgm:prSet presAssocID="{CC8B9729-95DA-44F9-A08B-95ED58DBAC29}" presName="hierRoot1" presStyleCnt="0">
        <dgm:presLayoutVars>
          <dgm:hierBranch val="init"/>
        </dgm:presLayoutVars>
      </dgm:prSet>
      <dgm:spPr/>
    </dgm:pt>
    <dgm:pt modelId="{F3B6330D-A4CB-4508-972F-93EA00E5D90D}" type="pres">
      <dgm:prSet presAssocID="{CC8B9729-95DA-44F9-A08B-95ED58DBAC29}" presName="rootComposite1" presStyleCnt="0"/>
      <dgm:spPr/>
    </dgm:pt>
    <dgm:pt modelId="{6D8AB079-26E1-4032-A62E-FF08F07DC34B}" type="pres">
      <dgm:prSet presAssocID="{CC8B9729-95DA-44F9-A08B-95ED58DBAC29}" presName="rootText1" presStyleLbl="node0" presStyleIdx="0" presStyleCnt="1">
        <dgm:presLayoutVars>
          <dgm:chPref val="3"/>
        </dgm:presLayoutVars>
      </dgm:prSet>
      <dgm:spPr/>
    </dgm:pt>
    <dgm:pt modelId="{2A8340C6-F07F-4872-A2E0-6ACA69C24ECB}" type="pres">
      <dgm:prSet presAssocID="{CC8B9729-95DA-44F9-A08B-95ED58DBAC29}" presName="rootConnector1" presStyleLbl="node1" presStyleIdx="0" presStyleCnt="0"/>
      <dgm:spPr/>
    </dgm:pt>
    <dgm:pt modelId="{0B858629-287B-4FF9-B82F-2F45176C9DFA}" type="pres">
      <dgm:prSet presAssocID="{CC8B9729-95DA-44F9-A08B-95ED58DBAC29}" presName="hierChild2" presStyleCnt="0"/>
      <dgm:spPr/>
    </dgm:pt>
    <dgm:pt modelId="{367D6F4C-3E1B-4D94-A12E-A2577CB5B6CE}" type="pres">
      <dgm:prSet presAssocID="{E5EAC49C-A3AF-4ADB-B235-4BE629171C5D}" presName="Name37" presStyleLbl="parChTrans1D2" presStyleIdx="0" presStyleCnt="2"/>
      <dgm:spPr/>
    </dgm:pt>
    <dgm:pt modelId="{785257C7-A7E8-41B7-A4FF-1B0D1CA637F9}" type="pres">
      <dgm:prSet presAssocID="{FD8FE125-63A9-4870-AE7F-40B901CC4181}" presName="hierRoot2" presStyleCnt="0">
        <dgm:presLayoutVars>
          <dgm:hierBranch val="init"/>
        </dgm:presLayoutVars>
      </dgm:prSet>
      <dgm:spPr/>
    </dgm:pt>
    <dgm:pt modelId="{0E8FC5CF-A224-41FA-A31D-B219A0DCCC7D}" type="pres">
      <dgm:prSet presAssocID="{FD8FE125-63A9-4870-AE7F-40B901CC4181}" presName="rootComposite" presStyleCnt="0"/>
      <dgm:spPr/>
    </dgm:pt>
    <dgm:pt modelId="{2BCA2C54-5293-40FF-8C84-8F505D8BD563}" type="pres">
      <dgm:prSet presAssocID="{FD8FE125-63A9-4870-AE7F-40B901CC4181}" presName="rootText" presStyleLbl="node2" presStyleIdx="0" presStyleCnt="2" custScaleX="113103" custScaleY="147218">
        <dgm:presLayoutVars>
          <dgm:chPref val="3"/>
        </dgm:presLayoutVars>
      </dgm:prSet>
      <dgm:spPr/>
    </dgm:pt>
    <dgm:pt modelId="{B56467D8-4230-4A2E-9176-B9F8CD5C7FCB}" type="pres">
      <dgm:prSet presAssocID="{FD8FE125-63A9-4870-AE7F-40B901CC4181}" presName="rootConnector" presStyleLbl="node2" presStyleIdx="0" presStyleCnt="2"/>
      <dgm:spPr/>
    </dgm:pt>
    <dgm:pt modelId="{1D797B1E-FBE1-451E-85C0-C392ECB154F6}" type="pres">
      <dgm:prSet presAssocID="{FD8FE125-63A9-4870-AE7F-40B901CC4181}" presName="hierChild4" presStyleCnt="0"/>
      <dgm:spPr/>
    </dgm:pt>
    <dgm:pt modelId="{4D6734AE-9FE5-4CD3-B8BD-1C696DCC267D}" type="pres">
      <dgm:prSet presAssocID="{FD8FE125-63A9-4870-AE7F-40B901CC4181}" presName="hierChild5" presStyleCnt="0"/>
      <dgm:spPr/>
    </dgm:pt>
    <dgm:pt modelId="{03AEE96D-6199-4569-9E31-D974C13636FA}" type="pres">
      <dgm:prSet presAssocID="{F55355F4-36B3-43DE-BC3E-D5FCFE7CE774}" presName="Name37" presStyleLbl="parChTrans1D2" presStyleIdx="1" presStyleCnt="2"/>
      <dgm:spPr/>
    </dgm:pt>
    <dgm:pt modelId="{2F0FA9A6-F2DF-44A8-A61E-219BEE2C394C}" type="pres">
      <dgm:prSet presAssocID="{9A2BBAF6-229E-4F9D-8CD6-82AF023D2A9B}" presName="hierRoot2" presStyleCnt="0">
        <dgm:presLayoutVars>
          <dgm:hierBranch val="init"/>
        </dgm:presLayoutVars>
      </dgm:prSet>
      <dgm:spPr/>
    </dgm:pt>
    <dgm:pt modelId="{13329C65-7CDF-4494-8F1B-3E4CE73AD0BF}" type="pres">
      <dgm:prSet presAssocID="{9A2BBAF6-229E-4F9D-8CD6-82AF023D2A9B}" presName="rootComposite" presStyleCnt="0"/>
      <dgm:spPr/>
    </dgm:pt>
    <dgm:pt modelId="{C2E23F97-D098-4AB3-A34B-36EAA2D3B822}" type="pres">
      <dgm:prSet presAssocID="{9A2BBAF6-229E-4F9D-8CD6-82AF023D2A9B}" presName="rootText" presStyleLbl="node2" presStyleIdx="1" presStyleCnt="2" custScaleX="107611" custScaleY="149635">
        <dgm:presLayoutVars>
          <dgm:chPref val="3"/>
        </dgm:presLayoutVars>
      </dgm:prSet>
      <dgm:spPr/>
    </dgm:pt>
    <dgm:pt modelId="{E8D23262-0C9C-4ADF-822C-152A450BAED1}" type="pres">
      <dgm:prSet presAssocID="{9A2BBAF6-229E-4F9D-8CD6-82AF023D2A9B}" presName="rootConnector" presStyleLbl="node2" presStyleIdx="1" presStyleCnt="2"/>
      <dgm:spPr/>
    </dgm:pt>
    <dgm:pt modelId="{180762FE-1BF2-461F-A66F-6DE8F55B12A4}" type="pres">
      <dgm:prSet presAssocID="{9A2BBAF6-229E-4F9D-8CD6-82AF023D2A9B}" presName="hierChild4" presStyleCnt="0"/>
      <dgm:spPr/>
    </dgm:pt>
    <dgm:pt modelId="{4709466E-7279-4CF3-95DF-E4D22E3DC814}" type="pres">
      <dgm:prSet presAssocID="{9A2BBAF6-229E-4F9D-8CD6-82AF023D2A9B}" presName="hierChild5" presStyleCnt="0"/>
      <dgm:spPr/>
    </dgm:pt>
    <dgm:pt modelId="{A379CA59-454C-49F5-9829-0F3A8D5B424D}" type="pres">
      <dgm:prSet presAssocID="{CC8B9729-95DA-44F9-A08B-95ED58DBAC29}" presName="hierChild3" presStyleCnt="0"/>
      <dgm:spPr/>
    </dgm:pt>
  </dgm:ptLst>
  <dgm:cxnLst>
    <dgm:cxn modelId="{EB50D928-84EE-4539-BD10-8D47403FA7AA}" type="presOf" srcId="{E5EAC49C-A3AF-4ADB-B235-4BE629171C5D}" destId="{367D6F4C-3E1B-4D94-A12E-A2577CB5B6CE}" srcOrd="0" destOrd="0" presId="urn:microsoft.com/office/officeart/2005/8/layout/orgChart1"/>
    <dgm:cxn modelId="{83697345-92CC-41EE-B3F3-2B837EAA8FDA}" type="presOf" srcId="{CC8B9729-95DA-44F9-A08B-95ED58DBAC29}" destId="{6D8AB079-26E1-4032-A62E-FF08F07DC34B}" srcOrd="0" destOrd="0" presId="urn:microsoft.com/office/officeart/2005/8/layout/orgChart1"/>
    <dgm:cxn modelId="{F3F88275-4BA3-41DA-AA9C-FFFD32160E1C}" type="presOf" srcId="{9A2BBAF6-229E-4F9D-8CD6-82AF023D2A9B}" destId="{E8D23262-0C9C-4ADF-822C-152A450BAED1}" srcOrd="1" destOrd="0" presId="urn:microsoft.com/office/officeart/2005/8/layout/orgChart1"/>
    <dgm:cxn modelId="{8B902279-1266-4866-90EA-48D7CEF4A6AD}" type="presOf" srcId="{FD8FE125-63A9-4870-AE7F-40B901CC4181}" destId="{2BCA2C54-5293-40FF-8C84-8F505D8BD563}" srcOrd="0" destOrd="0" presId="urn:microsoft.com/office/officeart/2005/8/layout/orgChart1"/>
    <dgm:cxn modelId="{1E6F6C94-86BB-4803-A996-DF9C633B836C}" type="presOf" srcId="{9A2BBAF6-229E-4F9D-8CD6-82AF023D2A9B}" destId="{C2E23F97-D098-4AB3-A34B-36EAA2D3B822}" srcOrd="0" destOrd="0" presId="urn:microsoft.com/office/officeart/2005/8/layout/orgChart1"/>
    <dgm:cxn modelId="{C17D2E96-C7B6-41C6-B28A-A8AEAF3CBA72}" srcId="{CC8B9729-95DA-44F9-A08B-95ED58DBAC29}" destId="{FD8FE125-63A9-4870-AE7F-40B901CC4181}" srcOrd="0" destOrd="0" parTransId="{E5EAC49C-A3AF-4ADB-B235-4BE629171C5D}" sibTransId="{1978E933-3D1B-4EE0-B1C7-ABE403E316EC}"/>
    <dgm:cxn modelId="{F66B429D-051E-417D-B381-99B605CE1C20}" type="presOf" srcId="{55F60892-94AF-4391-AEB1-D5C32061CB5E}" destId="{A78FB388-3161-4996-A894-E4D0FEF4768E}" srcOrd="0" destOrd="0" presId="urn:microsoft.com/office/officeart/2005/8/layout/orgChart1"/>
    <dgm:cxn modelId="{A1F635A3-E468-4156-A311-0754367CB6A2}" type="presOf" srcId="{F55355F4-36B3-43DE-BC3E-D5FCFE7CE774}" destId="{03AEE96D-6199-4569-9E31-D974C13636FA}" srcOrd="0" destOrd="0" presId="urn:microsoft.com/office/officeart/2005/8/layout/orgChart1"/>
    <dgm:cxn modelId="{651674BF-0AC4-4DC9-BDD7-86AD3A52C634}" srcId="{CC8B9729-95DA-44F9-A08B-95ED58DBAC29}" destId="{9A2BBAF6-229E-4F9D-8CD6-82AF023D2A9B}" srcOrd="1" destOrd="0" parTransId="{F55355F4-36B3-43DE-BC3E-D5FCFE7CE774}" sibTransId="{DF078ED2-577C-4548-B945-19586E5A01E9}"/>
    <dgm:cxn modelId="{722286D2-4292-4C1A-949D-2EF6864CA1BE}" srcId="{55F60892-94AF-4391-AEB1-D5C32061CB5E}" destId="{CC8B9729-95DA-44F9-A08B-95ED58DBAC29}" srcOrd="0" destOrd="0" parTransId="{F5157AA4-9AEF-4D6D-82B6-6FFA6EFFFD53}" sibTransId="{641B9C8B-1BF0-465F-B0DD-65346BB321DC}"/>
    <dgm:cxn modelId="{0F236DDE-65AF-4BA9-A1DD-EEF438AE55BB}" type="presOf" srcId="{CC8B9729-95DA-44F9-A08B-95ED58DBAC29}" destId="{2A8340C6-F07F-4872-A2E0-6ACA69C24ECB}" srcOrd="1" destOrd="0" presId="urn:microsoft.com/office/officeart/2005/8/layout/orgChart1"/>
    <dgm:cxn modelId="{85424FF0-9FCF-46AD-928B-5F346DD18671}" type="presOf" srcId="{FD8FE125-63A9-4870-AE7F-40B901CC4181}" destId="{B56467D8-4230-4A2E-9176-B9F8CD5C7FCB}" srcOrd="1" destOrd="0" presId="urn:microsoft.com/office/officeart/2005/8/layout/orgChart1"/>
    <dgm:cxn modelId="{B0A2CD97-6D15-431D-B929-05162F6097C1}" type="presParOf" srcId="{A78FB388-3161-4996-A894-E4D0FEF4768E}" destId="{AFC5A9A2-393A-427F-838E-0E27959FD3F3}" srcOrd="0" destOrd="0" presId="urn:microsoft.com/office/officeart/2005/8/layout/orgChart1"/>
    <dgm:cxn modelId="{AD011B65-67C9-44DA-BDC5-53C3A4F601E5}" type="presParOf" srcId="{AFC5A9A2-393A-427F-838E-0E27959FD3F3}" destId="{F3B6330D-A4CB-4508-972F-93EA00E5D90D}" srcOrd="0" destOrd="0" presId="urn:microsoft.com/office/officeart/2005/8/layout/orgChart1"/>
    <dgm:cxn modelId="{9452B86D-A1A4-4731-A07B-B9C8A956BEE1}" type="presParOf" srcId="{F3B6330D-A4CB-4508-972F-93EA00E5D90D}" destId="{6D8AB079-26E1-4032-A62E-FF08F07DC34B}" srcOrd="0" destOrd="0" presId="urn:microsoft.com/office/officeart/2005/8/layout/orgChart1"/>
    <dgm:cxn modelId="{3B1D216F-97A4-4E54-9110-DFF34925587B}" type="presParOf" srcId="{F3B6330D-A4CB-4508-972F-93EA00E5D90D}" destId="{2A8340C6-F07F-4872-A2E0-6ACA69C24ECB}" srcOrd="1" destOrd="0" presId="urn:microsoft.com/office/officeart/2005/8/layout/orgChart1"/>
    <dgm:cxn modelId="{1147E186-3D10-4430-A39B-048A2F2D6D93}" type="presParOf" srcId="{AFC5A9A2-393A-427F-838E-0E27959FD3F3}" destId="{0B858629-287B-4FF9-B82F-2F45176C9DFA}" srcOrd="1" destOrd="0" presId="urn:microsoft.com/office/officeart/2005/8/layout/orgChart1"/>
    <dgm:cxn modelId="{E3EECE15-300F-46EC-8B53-282EB0382255}" type="presParOf" srcId="{0B858629-287B-4FF9-B82F-2F45176C9DFA}" destId="{367D6F4C-3E1B-4D94-A12E-A2577CB5B6CE}" srcOrd="0" destOrd="0" presId="urn:microsoft.com/office/officeart/2005/8/layout/orgChart1"/>
    <dgm:cxn modelId="{053A039C-E9F9-4810-A2D6-A79B442B2C49}" type="presParOf" srcId="{0B858629-287B-4FF9-B82F-2F45176C9DFA}" destId="{785257C7-A7E8-41B7-A4FF-1B0D1CA637F9}" srcOrd="1" destOrd="0" presId="urn:microsoft.com/office/officeart/2005/8/layout/orgChart1"/>
    <dgm:cxn modelId="{9F206D9A-8578-472C-A655-E31BBE7CF56B}" type="presParOf" srcId="{785257C7-A7E8-41B7-A4FF-1B0D1CA637F9}" destId="{0E8FC5CF-A224-41FA-A31D-B219A0DCCC7D}" srcOrd="0" destOrd="0" presId="urn:microsoft.com/office/officeart/2005/8/layout/orgChart1"/>
    <dgm:cxn modelId="{412C8E2D-6705-492E-A6BE-BAB6D78D4038}" type="presParOf" srcId="{0E8FC5CF-A224-41FA-A31D-B219A0DCCC7D}" destId="{2BCA2C54-5293-40FF-8C84-8F505D8BD563}" srcOrd="0" destOrd="0" presId="urn:microsoft.com/office/officeart/2005/8/layout/orgChart1"/>
    <dgm:cxn modelId="{5565AA80-0394-46B7-8510-1B2EAAA0F4B4}" type="presParOf" srcId="{0E8FC5CF-A224-41FA-A31D-B219A0DCCC7D}" destId="{B56467D8-4230-4A2E-9176-B9F8CD5C7FCB}" srcOrd="1" destOrd="0" presId="urn:microsoft.com/office/officeart/2005/8/layout/orgChart1"/>
    <dgm:cxn modelId="{D9851856-DD92-41FF-A85E-FE2054155E88}" type="presParOf" srcId="{785257C7-A7E8-41B7-A4FF-1B0D1CA637F9}" destId="{1D797B1E-FBE1-451E-85C0-C392ECB154F6}" srcOrd="1" destOrd="0" presId="urn:microsoft.com/office/officeart/2005/8/layout/orgChart1"/>
    <dgm:cxn modelId="{3E9C5B7E-8B9F-4128-905E-127E20C4087D}" type="presParOf" srcId="{785257C7-A7E8-41B7-A4FF-1B0D1CA637F9}" destId="{4D6734AE-9FE5-4CD3-B8BD-1C696DCC267D}" srcOrd="2" destOrd="0" presId="urn:microsoft.com/office/officeart/2005/8/layout/orgChart1"/>
    <dgm:cxn modelId="{81131E1B-C0B5-4D33-9349-9D2446FF0DF7}" type="presParOf" srcId="{0B858629-287B-4FF9-B82F-2F45176C9DFA}" destId="{03AEE96D-6199-4569-9E31-D974C13636FA}" srcOrd="2" destOrd="0" presId="urn:microsoft.com/office/officeart/2005/8/layout/orgChart1"/>
    <dgm:cxn modelId="{5C327451-4BE4-40CF-AD13-5FDD188D7CD9}" type="presParOf" srcId="{0B858629-287B-4FF9-B82F-2F45176C9DFA}" destId="{2F0FA9A6-F2DF-44A8-A61E-219BEE2C394C}" srcOrd="3" destOrd="0" presId="urn:microsoft.com/office/officeart/2005/8/layout/orgChart1"/>
    <dgm:cxn modelId="{AC512743-996F-4596-B9DA-944318A27EEF}" type="presParOf" srcId="{2F0FA9A6-F2DF-44A8-A61E-219BEE2C394C}" destId="{13329C65-7CDF-4494-8F1B-3E4CE73AD0BF}" srcOrd="0" destOrd="0" presId="urn:microsoft.com/office/officeart/2005/8/layout/orgChart1"/>
    <dgm:cxn modelId="{82890E98-FF38-4D0C-8BA8-A314AC5CB42A}" type="presParOf" srcId="{13329C65-7CDF-4494-8F1B-3E4CE73AD0BF}" destId="{C2E23F97-D098-4AB3-A34B-36EAA2D3B822}" srcOrd="0" destOrd="0" presId="urn:microsoft.com/office/officeart/2005/8/layout/orgChart1"/>
    <dgm:cxn modelId="{D6F50FCB-ADE4-4482-BF58-45A65CCD0945}" type="presParOf" srcId="{13329C65-7CDF-4494-8F1B-3E4CE73AD0BF}" destId="{E8D23262-0C9C-4ADF-822C-152A450BAED1}" srcOrd="1" destOrd="0" presId="urn:microsoft.com/office/officeart/2005/8/layout/orgChart1"/>
    <dgm:cxn modelId="{81E7A70E-F55D-4A35-8BCA-D804784A00B8}" type="presParOf" srcId="{2F0FA9A6-F2DF-44A8-A61E-219BEE2C394C}" destId="{180762FE-1BF2-461F-A66F-6DE8F55B12A4}" srcOrd="1" destOrd="0" presId="urn:microsoft.com/office/officeart/2005/8/layout/orgChart1"/>
    <dgm:cxn modelId="{98C351DD-3A31-4446-AAC8-B7D0778BB5D0}" type="presParOf" srcId="{2F0FA9A6-F2DF-44A8-A61E-219BEE2C394C}" destId="{4709466E-7279-4CF3-95DF-E4D22E3DC814}" srcOrd="2" destOrd="0" presId="urn:microsoft.com/office/officeart/2005/8/layout/orgChart1"/>
    <dgm:cxn modelId="{917129AE-5769-4711-8817-B23545F71D8C}" type="presParOf" srcId="{AFC5A9A2-393A-427F-838E-0E27959FD3F3}" destId="{A379CA59-454C-49F5-9829-0F3A8D5B424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C627B8-206F-4C3A-873E-5AA5AAE4E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73F1822-8624-424A-BB24-9A833C7EC618}" type="pres">
      <dgm:prSet presAssocID="{DEC627B8-206F-4C3A-873E-5AA5AAE4E0B4}" presName="diagram" presStyleCnt="0">
        <dgm:presLayoutVars>
          <dgm:dir/>
          <dgm:resizeHandles val="exact"/>
        </dgm:presLayoutVars>
      </dgm:prSet>
      <dgm:spPr/>
    </dgm:pt>
  </dgm:ptLst>
  <dgm:cxnLst>
    <dgm:cxn modelId="{E450ACD1-AAEC-4E64-8FD9-503D3831BB45}" type="presOf" srcId="{DEC627B8-206F-4C3A-873E-5AA5AAE4E0B4}" destId="{B73F1822-8624-424A-BB24-9A833C7EC6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C627B8-206F-4C3A-873E-5AA5AAE4E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9022751-2991-4CFC-AABA-3C17B61EA4FE}">
      <dgm:prSet phldrT="[Text]"/>
      <dgm:spPr>
        <a:solidFill>
          <a:srgbClr val="00206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b="1" dirty="0">
              <a:solidFill>
                <a:schemeClr val="bg1"/>
              </a:solidFill>
            </a:rPr>
            <a:t>Vorbereitung auf die Arbeitsformen an Universität und FH</a:t>
          </a:r>
        </a:p>
      </dgm:t>
    </dgm:pt>
    <dgm:pt modelId="{0BBC91C2-F2B2-4A65-83C4-0178C665A719}" type="parTrans" cxnId="{0D6FD467-9CA0-449F-93A7-E4E401EB75AE}">
      <dgm:prSet/>
      <dgm:spPr/>
      <dgm:t>
        <a:bodyPr/>
        <a:lstStyle/>
        <a:p>
          <a:endParaRPr lang="de-DE"/>
        </a:p>
      </dgm:t>
    </dgm:pt>
    <dgm:pt modelId="{D257B4B1-A507-4C48-81F3-33B8B5D1C9EA}" type="sibTrans" cxnId="{0D6FD467-9CA0-449F-93A7-E4E401EB75AE}">
      <dgm:prSet/>
      <dgm:spPr/>
      <dgm:t>
        <a:bodyPr/>
        <a:lstStyle/>
        <a:p>
          <a:endParaRPr lang="de-DE"/>
        </a:p>
      </dgm:t>
    </dgm:pt>
    <dgm:pt modelId="{B73F1822-8624-424A-BB24-9A833C7EC618}" type="pres">
      <dgm:prSet presAssocID="{DEC627B8-206F-4C3A-873E-5AA5AAE4E0B4}" presName="diagram" presStyleCnt="0">
        <dgm:presLayoutVars>
          <dgm:dir/>
          <dgm:resizeHandles val="exact"/>
        </dgm:presLayoutVars>
      </dgm:prSet>
      <dgm:spPr/>
    </dgm:pt>
    <dgm:pt modelId="{DCA92C7B-784B-40A5-86CB-D51243C7AF08}" type="pres">
      <dgm:prSet presAssocID="{69022751-2991-4CFC-AABA-3C17B61EA4FE}" presName="node" presStyleLbl="node1" presStyleIdx="0" presStyleCnt="1" custScaleX="374579" custScaleY="42567" custLinFactNeighborX="7293" custLinFactNeighborY="3431">
        <dgm:presLayoutVars>
          <dgm:bulletEnabled val="1"/>
        </dgm:presLayoutVars>
      </dgm:prSet>
      <dgm:spPr/>
    </dgm:pt>
  </dgm:ptLst>
  <dgm:cxnLst>
    <dgm:cxn modelId="{0D6FD467-9CA0-449F-93A7-E4E401EB75AE}" srcId="{DEC627B8-206F-4C3A-873E-5AA5AAE4E0B4}" destId="{69022751-2991-4CFC-AABA-3C17B61EA4FE}" srcOrd="0" destOrd="0" parTransId="{0BBC91C2-F2B2-4A65-83C4-0178C665A719}" sibTransId="{D257B4B1-A507-4C48-81F3-33B8B5D1C9EA}"/>
    <dgm:cxn modelId="{08546985-E9E5-4907-B801-EE82748372E1}" type="presOf" srcId="{69022751-2991-4CFC-AABA-3C17B61EA4FE}" destId="{DCA92C7B-784B-40A5-86CB-D51243C7AF08}" srcOrd="0" destOrd="0" presId="urn:microsoft.com/office/officeart/2005/8/layout/default"/>
    <dgm:cxn modelId="{E450ACD1-AAEC-4E64-8FD9-503D3831BB45}" type="presOf" srcId="{DEC627B8-206F-4C3A-873E-5AA5AAE4E0B4}" destId="{B73F1822-8624-424A-BB24-9A833C7EC618}" srcOrd="0" destOrd="0" presId="urn:microsoft.com/office/officeart/2005/8/layout/default"/>
    <dgm:cxn modelId="{C9A56180-61D0-4762-9F15-6DE43CB3858C}" type="presParOf" srcId="{B73F1822-8624-424A-BB24-9A833C7EC618}" destId="{DCA92C7B-784B-40A5-86CB-D51243C7AF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F60892-94AF-4391-AEB1-D5C32061CB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8FE125-63A9-4870-AE7F-40B901CC4181}">
      <dgm:prSet phldrT="[Text]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de-DE" b="1" dirty="0"/>
            <a:t>Mathematisch – naturwissenschaftliches Prüfungsprofil:</a:t>
          </a:r>
        </a:p>
        <a:p>
          <a:pPr algn="l"/>
          <a:r>
            <a:rPr lang="de-DE" dirty="0"/>
            <a:t>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Mathematik</a:t>
          </a:r>
        </a:p>
        <a:p>
          <a:pPr algn="l"/>
          <a:r>
            <a:rPr lang="de-DE" dirty="0"/>
            <a:t>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Naturwissenschaft</a:t>
          </a:r>
        </a:p>
        <a:p>
          <a:pPr algn="l"/>
          <a:r>
            <a:rPr lang="de-DE" dirty="0"/>
            <a:t>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Gesellschaftswissenschaft</a:t>
          </a:r>
        </a:p>
        <a:p>
          <a:pPr algn="l"/>
          <a:r>
            <a:rPr lang="de-DE" dirty="0"/>
            <a:t>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Deutsch oder eine Fremdsprache</a:t>
          </a:r>
        </a:p>
      </dgm:t>
    </dgm:pt>
    <dgm:pt modelId="{E5EAC49C-A3AF-4ADB-B235-4BE629171C5D}" type="parTrans" cxnId="{C17D2E96-C7B6-41C6-B28A-A8AEAF3CBA72}">
      <dgm:prSet/>
      <dgm:spPr/>
      <dgm:t>
        <a:bodyPr/>
        <a:lstStyle/>
        <a:p>
          <a:endParaRPr lang="de-DE"/>
        </a:p>
      </dgm:t>
    </dgm:pt>
    <dgm:pt modelId="{1978E933-3D1B-4EE0-B1C7-ABE403E316EC}" type="sibTrans" cxnId="{C17D2E96-C7B6-41C6-B28A-A8AEAF3CBA72}">
      <dgm:prSet/>
      <dgm:spPr/>
      <dgm:t>
        <a:bodyPr/>
        <a:lstStyle/>
        <a:p>
          <a:endParaRPr lang="de-DE"/>
        </a:p>
      </dgm:t>
    </dgm:pt>
    <dgm:pt modelId="{CC8B9729-95DA-44F9-A08B-95ED58DBAC29}">
      <dgm:prSet phldrT="[Text]" phldr="1"/>
      <dgm:spPr>
        <a:noFill/>
        <a:ln>
          <a:noFill/>
        </a:ln>
      </dgm:spPr>
      <dgm:t>
        <a:bodyPr/>
        <a:lstStyle/>
        <a:p>
          <a:endParaRPr lang="de-DE" dirty="0"/>
        </a:p>
      </dgm:t>
    </dgm:pt>
    <dgm:pt modelId="{641B9C8B-1BF0-465F-B0DD-65346BB321DC}" type="sibTrans" cxnId="{722286D2-4292-4C1A-949D-2EF6864CA1BE}">
      <dgm:prSet/>
      <dgm:spPr/>
      <dgm:t>
        <a:bodyPr/>
        <a:lstStyle/>
        <a:p>
          <a:endParaRPr lang="de-DE"/>
        </a:p>
      </dgm:t>
    </dgm:pt>
    <dgm:pt modelId="{F5157AA4-9AEF-4D6D-82B6-6FFA6EFFFD53}" type="parTrans" cxnId="{722286D2-4292-4C1A-949D-2EF6864CA1BE}">
      <dgm:prSet/>
      <dgm:spPr/>
      <dgm:t>
        <a:bodyPr/>
        <a:lstStyle/>
        <a:p>
          <a:endParaRPr lang="de-DE"/>
        </a:p>
      </dgm:t>
    </dgm:pt>
    <dgm:pt modelId="{9A2BBAF6-229E-4F9D-8CD6-82AF023D2A9B}">
      <dgm:prSet phldrT="[Text]"/>
      <dgm:spPr>
        <a:solidFill>
          <a:schemeClr val="accent5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de-DE" b="1" dirty="0"/>
            <a:t>Sprachliches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de-DE" b="1" dirty="0"/>
            <a:t>Prüfungsprofil: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Deutsch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Fremdsprache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Gesellschaftswissenschaft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Mathematik oder eine Natur-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de-DE" dirty="0"/>
            <a:t>     </a:t>
          </a:r>
          <a:r>
            <a:rPr lang="de-DE" dirty="0" err="1"/>
            <a:t>wissenschaft</a:t>
          </a:r>
          <a:endParaRPr lang="de-DE" dirty="0"/>
        </a:p>
      </dgm:t>
    </dgm:pt>
    <dgm:pt modelId="{F55355F4-36B3-43DE-BC3E-D5FCFE7CE774}" type="parTrans" cxnId="{651674BF-0AC4-4DC9-BDD7-86AD3A52C634}">
      <dgm:prSet/>
      <dgm:spPr/>
      <dgm:t>
        <a:bodyPr/>
        <a:lstStyle/>
        <a:p>
          <a:endParaRPr lang="de-DE"/>
        </a:p>
      </dgm:t>
    </dgm:pt>
    <dgm:pt modelId="{DF078ED2-577C-4548-B945-19586E5A01E9}" type="sibTrans" cxnId="{651674BF-0AC4-4DC9-BDD7-86AD3A52C634}">
      <dgm:prSet/>
      <dgm:spPr/>
      <dgm:t>
        <a:bodyPr/>
        <a:lstStyle/>
        <a:p>
          <a:endParaRPr lang="de-DE"/>
        </a:p>
      </dgm:t>
    </dgm:pt>
    <dgm:pt modelId="{A78FB388-3161-4996-A894-E4D0FEF4768E}" type="pres">
      <dgm:prSet presAssocID="{55F60892-94AF-4391-AEB1-D5C32061CB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C5A9A2-393A-427F-838E-0E27959FD3F3}" type="pres">
      <dgm:prSet presAssocID="{CC8B9729-95DA-44F9-A08B-95ED58DBAC29}" presName="hierRoot1" presStyleCnt="0">
        <dgm:presLayoutVars>
          <dgm:hierBranch val="init"/>
        </dgm:presLayoutVars>
      </dgm:prSet>
      <dgm:spPr/>
    </dgm:pt>
    <dgm:pt modelId="{F3B6330D-A4CB-4508-972F-93EA00E5D90D}" type="pres">
      <dgm:prSet presAssocID="{CC8B9729-95DA-44F9-A08B-95ED58DBAC29}" presName="rootComposite1" presStyleCnt="0"/>
      <dgm:spPr/>
    </dgm:pt>
    <dgm:pt modelId="{6D8AB079-26E1-4032-A62E-FF08F07DC34B}" type="pres">
      <dgm:prSet presAssocID="{CC8B9729-95DA-44F9-A08B-95ED58DBAC29}" presName="rootText1" presStyleLbl="node0" presStyleIdx="0" presStyleCnt="1">
        <dgm:presLayoutVars>
          <dgm:chPref val="3"/>
        </dgm:presLayoutVars>
      </dgm:prSet>
      <dgm:spPr/>
    </dgm:pt>
    <dgm:pt modelId="{2A8340C6-F07F-4872-A2E0-6ACA69C24ECB}" type="pres">
      <dgm:prSet presAssocID="{CC8B9729-95DA-44F9-A08B-95ED58DBAC29}" presName="rootConnector1" presStyleLbl="node1" presStyleIdx="0" presStyleCnt="0"/>
      <dgm:spPr/>
    </dgm:pt>
    <dgm:pt modelId="{0B858629-287B-4FF9-B82F-2F45176C9DFA}" type="pres">
      <dgm:prSet presAssocID="{CC8B9729-95DA-44F9-A08B-95ED58DBAC29}" presName="hierChild2" presStyleCnt="0"/>
      <dgm:spPr/>
    </dgm:pt>
    <dgm:pt modelId="{367D6F4C-3E1B-4D94-A12E-A2577CB5B6CE}" type="pres">
      <dgm:prSet presAssocID="{E5EAC49C-A3AF-4ADB-B235-4BE629171C5D}" presName="Name37" presStyleLbl="parChTrans1D2" presStyleIdx="0" presStyleCnt="2"/>
      <dgm:spPr/>
    </dgm:pt>
    <dgm:pt modelId="{785257C7-A7E8-41B7-A4FF-1B0D1CA637F9}" type="pres">
      <dgm:prSet presAssocID="{FD8FE125-63A9-4870-AE7F-40B901CC4181}" presName="hierRoot2" presStyleCnt="0">
        <dgm:presLayoutVars>
          <dgm:hierBranch val="init"/>
        </dgm:presLayoutVars>
      </dgm:prSet>
      <dgm:spPr/>
    </dgm:pt>
    <dgm:pt modelId="{0E8FC5CF-A224-41FA-A31D-B219A0DCCC7D}" type="pres">
      <dgm:prSet presAssocID="{FD8FE125-63A9-4870-AE7F-40B901CC4181}" presName="rootComposite" presStyleCnt="0"/>
      <dgm:spPr/>
    </dgm:pt>
    <dgm:pt modelId="{2BCA2C54-5293-40FF-8C84-8F505D8BD563}" type="pres">
      <dgm:prSet presAssocID="{FD8FE125-63A9-4870-AE7F-40B901CC4181}" presName="rootText" presStyleLbl="node2" presStyleIdx="0" presStyleCnt="2" custScaleX="113103" custScaleY="147218">
        <dgm:presLayoutVars>
          <dgm:chPref val="3"/>
        </dgm:presLayoutVars>
      </dgm:prSet>
      <dgm:spPr/>
    </dgm:pt>
    <dgm:pt modelId="{B56467D8-4230-4A2E-9176-B9F8CD5C7FCB}" type="pres">
      <dgm:prSet presAssocID="{FD8FE125-63A9-4870-AE7F-40B901CC4181}" presName="rootConnector" presStyleLbl="node2" presStyleIdx="0" presStyleCnt="2"/>
      <dgm:spPr/>
    </dgm:pt>
    <dgm:pt modelId="{1D797B1E-FBE1-451E-85C0-C392ECB154F6}" type="pres">
      <dgm:prSet presAssocID="{FD8FE125-63A9-4870-AE7F-40B901CC4181}" presName="hierChild4" presStyleCnt="0"/>
      <dgm:spPr/>
    </dgm:pt>
    <dgm:pt modelId="{4D6734AE-9FE5-4CD3-B8BD-1C696DCC267D}" type="pres">
      <dgm:prSet presAssocID="{FD8FE125-63A9-4870-AE7F-40B901CC4181}" presName="hierChild5" presStyleCnt="0"/>
      <dgm:spPr/>
    </dgm:pt>
    <dgm:pt modelId="{03AEE96D-6199-4569-9E31-D974C13636FA}" type="pres">
      <dgm:prSet presAssocID="{F55355F4-36B3-43DE-BC3E-D5FCFE7CE774}" presName="Name37" presStyleLbl="parChTrans1D2" presStyleIdx="1" presStyleCnt="2"/>
      <dgm:spPr/>
    </dgm:pt>
    <dgm:pt modelId="{2F0FA9A6-F2DF-44A8-A61E-219BEE2C394C}" type="pres">
      <dgm:prSet presAssocID="{9A2BBAF6-229E-4F9D-8CD6-82AF023D2A9B}" presName="hierRoot2" presStyleCnt="0">
        <dgm:presLayoutVars>
          <dgm:hierBranch val="init"/>
        </dgm:presLayoutVars>
      </dgm:prSet>
      <dgm:spPr/>
    </dgm:pt>
    <dgm:pt modelId="{13329C65-7CDF-4494-8F1B-3E4CE73AD0BF}" type="pres">
      <dgm:prSet presAssocID="{9A2BBAF6-229E-4F9D-8CD6-82AF023D2A9B}" presName="rootComposite" presStyleCnt="0"/>
      <dgm:spPr/>
    </dgm:pt>
    <dgm:pt modelId="{C2E23F97-D098-4AB3-A34B-36EAA2D3B822}" type="pres">
      <dgm:prSet presAssocID="{9A2BBAF6-229E-4F9D-8CD6-82AF023D2A9B}" presName="rootText" presStyleLbl="node2" presStyleIdx="1" presStyleCnt="2" custScaleX="107611" custScaleY="149635">
        <dgm:presLayoutVars>
          <dgm:chPref val="3"/>
        </dgm:presLayoutVars>
      </dgm:prSet>
      <dgm:spPr/>
    </dgm:pt>
    <dgm:pt modelId="{E8D23262-0C9C-4ADF-822C-152A450BAED1}" type="pres">
      <dgm:prSet presAssocID="{9A2BBAF6-229E-4F9D-8CD6-82AF023D2A9B}" presName="rootConnector" presStyleLbl="node2" presStyleIdx="1" presStyleCnt="2"/>
      <dgm:spPr/>
    </dgm:pt>
    <dgm:pt modelId="{180762FE-1BF2-461F-A66F-6DE8F55B12A4}" type="pres">
      <dgm:prSet presAssocID="{9A2BBAF6-229E-4F9D-8CD6-82AF023D2A9B}" presName="hierChild4" presStyleCnt="0"/>
      <dgm:spPr/>
    </dgm:pt>
    <dgm:pt modelId="{4709466E-7279-4CF3-95DF-E4D22E3DC814}" type="pres">
      <dgm:prSet presAssocID="{9A2BBAF6-229E-4F9D-8CD6-82AF023D2A9B}" presName="hierChild5" presStyleCnt="0"/>
      <dgm:spPr/>
    </dgm:pt>
    <dgm:pt modelId="{A379CA59-454C-49F5-9829-0F3A8D5B424D}" type="pres">
      <dgm:prSet presAssocID="{CC8B9729-95DA-44F9-A08B-95ED58DBAC29}" presName="hierChild3" presStyleCnt="0"/>
      <dgm:spPr/>
    </dgm:pt>
  </dgm:ptLst>
  <dgm:cxnLst>
    <dgm:cxn modelId="{EB50D928-84EE-4539-BD10-8D47403FA7AA}" type="presOf" srcId="{E5EAC49C-A3AF-4ADB-B235-4BE629171C5D}" destId="{367D6F4C-3E1B-4D94-A12E-A2577CB5B6CE}" srcOrd="0" destOrd="0" presId="urn:microsoft.com/office/officeart/2005/8/layout/orgChart1"/>
    <dgm:cxn modelId="{83697345-92CC-41EE-B3F3-2B837EAA8FDA}" type="presOf" srcId="{CC8B9729-95DA-44F9-A08B-95ED58DBAC29}" destId="{6D8AB079-26E1-4032-A62E-FF08F07DC34B}" srcOrd="0" destOrd="0" presId="urn:microsoft.com/office/officeart/2005/8/layout/orgChart1"/>
    <dgm:cxn modelId="{F3F88275-4BA3-41DA-AA9C-FFFD32160E1C}" type="presOf" srcId="{9A2BBAF6-229E-4F9D-8CD6-82AF023D2A9B}" destId="{E8D23262-0C9C-4ADF-822C-152A450BAED1}" srcOrd="1" destOrd="0" presId="urn:microsoft.com/office/officeart/2005/8/layout/orgChart1"/>
    <dgm:cxn modelId="{8B902279-1266-4866-90EA-48D7CEF4A6AD}" type="presOf" srcId="{FD8FE125-63A9-4870-AE7F-40B901CC4181}" destId="{2BCA2C54-5293-40FF-8C84-8F505D8BD563}" srcOrd="0" destOrd="0" presId="urn:microsoft.com/office/officeart/2005/8/layout/orgChart1"/>
    <dgm:cxn modelId="{1E6F6C94-86BB-4803-A996-DF9C633B836C}" type="presOf" srcId="{9A2BBAF6-229E-4F9D-8CD6-82AF023D2A9B}" destId="{C2E23F97-D098-4AB3-A34B-36EAA2D3B822}" srcOrd="0" destOrd="0" presId="urn:microsoft.com/office/officeart/2005/8/layout/orgChart1"/>
    <dgm:cxn modelId="{C17D2E96-C7B6-41C6-B28A-A8AEAF3CBA72}" srcId="{CC8B9729-95DA-44F9-A08B-95ED58DBAC29}" destId="{FD8FE125-63A9-4870-AE7F-40B901CC4181}" srcOrd="0" destOrd="0" parTransId="{E5EAC49C-A3AF-4ADB-B235-4BE629171C5D}" sibTransId="{1978E933-3D1B-4EE0-B1C7-ABE403E316EC}"/>
    <dgm:cxn modelId="{F66B429D-051E-417D-B381-99B605CE1C20}" type="presOf" srcId="{55F60892-94AF-4391-AEB1-D5C32061CB5E}" destId="{A78FB388-3161-4996-A894-E4D0FEF4768E}" srcOrd="0" destOrd="0" presId="urn:microsoft.com/office/officeart/2005/8/layout/orgChart1"/>
    <dgm:cxn modelId="{A1F635A3-E468-4156-A311-0754367CB6A2}" type="presOf" srcId="{F55355F4-36B3-43DE-BC3E-D5FCFE7CE774}" destId="{03AEE96D-6199-4569-9E31-D974C13636FA}" srcOrd="0" destOrd="0" presId="urn:microsoft.com/office/officeart/2005/8/layout/orgChart1"/>
    <dgm:cxn modelId="{651674BF-0AC4-4DC9-BDD7-86AD3A52C634}" srcId="{CC8B9729-95DA-44F9-A08B-95ED58DBAC29}" destId="{9A2BBAF6-229E-4F9D-8CD6-82AF023D2A9B}" srcOrd="1" destOrd="0" parTransId="{F55355F4-36B3-43DE-BC3E-D5FCFE7CE774}" sibTransId="{DF078ED2-577C-4548-B945-19586E5A01E9}"/>
    <dgm:cxn modelId="{722286D2-4292-4C1A-949D-2EF6864CA1BE}" srcId="{55F60892-94AF-4391-AEB1-D5C32061CB5E}" destId="{CC8B9729-95DA-44F9-A08B-95ED58DBAC29}" srcOrd="0" destOrd="0" parTransId="{F5157AA4-9AEF-4D6D-82B6-6FFA6EFFFD53}" sibTransId="{641B9C8B-1BF0-465F-B0DD-65346BB321DC}"/>
    <dgm:cxn modelId="{0F236DDE-65AF-4BA9-A1DD-EEF438AE55BB}" type="presOf" srcId="{CC8B9729-95DA-44F9-A08B-95ED58DBAC29}" destId="{2A8340C6-F07F-4872-A2E0-6ACA69C24ECB}" srcOrd="1" destOrd="0" presId="urn:microsoft.com/office/officeart/2005/8/layout/orgChart1"/>
    <dgm:cxn modelId="{85424FF0-9FCF-46AD-928B-5F346DD18671}" type="presOf" srcId="{FD8FE125-63A9-4870-AE7F-40B901CC4181}" destId="{B56467D8-4230-4A2E-9176-B9F8CD5C7FCB}" srcOrd="1" destOrd="0" presId="urn:microsoft.com/office/officeart/2005/8/layout/orgChart1"/>
    <dgm:cxn modelId="{B0A2CD97-6D15-431D-B929-05162F6097C1}" type="presParOf" srcId="{A78FB388-3161-4996-A894-E4D0FEF4768E}" destId="{AFC5A9A2-393A-427F-838E-0E27959FD3F3}" srcOrd="0" destOrd="0" presId="urn:microsoft.com/office/officeart/2005/8/layout/orgChart1"/>
    <dgm:cxn modelId="{AD011B65-67C9-44DA-BDC5-53C3A4F601E5}" type="presParOf" srcId="{AFC5A9A2-393A-427F-838E-0E27959FD3F3}" destId="{F3B6330D-A4CB-4508-972F-93EA00E5D90D}" srcOrd="0" destOrd="0" presId="urn:microsoft.com/office/officeart/2005/8/layout/orgChart1"/>
    <dgm:cxn modelId="{9452B86D-A1A4-4731-A07B-B9C8A956BEE1}" type="presParOf" srcId="{F3B6330D-A4CB-4508-972F-93EA00E5D90D}" destId="{6D8AB079-26E1-4032-A62E-FF08F07DC34B}" srcOrd="0" destOrd="0" presId="urn:microsoft.com/office/officeart/2005/8/layout/orgChart1"/>
    <dgm:cxn modelId="{3B1D216F-97A4-4E54-9110-DFF34925587B}" type="presParOf" srcId="{F3B6330D-A4CB-4508-972F-93EA00E5D90D}" destId="{2A8340C6-F07F-4872-A2E0-6ACA69C24ECB}" srcOrd="1" destOrd="0" presId="urn:microsoft.com/office/officeart/2005/8/layout/orgChart1"/>
    <dgm:cxn modelId="{1147E186-3D10-4430-A39B-048A2F2D6D93}" type="presParOf" srcId="{AFC5A9A2-393A-427F-838E-0E27959FD3F3}" destId="{0B858629-287B-4FF9-B82F-2F45176C9DFA}" srcOrd="1" destOrd="0" presId="urn:microsoft.com/office/officeart/2005/8/layout/orgChart1"/>
    <dgm:cxn modelId="{E3EECE15-300F-46EC-8B53-282EB0382255}" type="presParOf" srcId="{0B858629-287B-4FF9-B82F-2F45176C9DFA}" destId="{367D6F4C-3E1B-4D94-A12E-A2577CB5B6CE}" srcOrd="0" destOrd="0" presId="urn:microsoft.com/office/officeart/2005/8/layout/orgChart1"/>
    <dgm:cxn modelId="{053A039C-E9F9-4810-A2D6-A79B442B2C49}" type="presParOf" srcId="{0B858629-287B-4FF9-B82F-2F45176C9DFA}" destId="{785257C7-A7E8-41B7-A4FF-1B0D1CA637F9}" srcOrd="1" destOrd="0" presId="urn:microsoft.com/office/officeart/2005/8/layout/orgChart1"/>
    <dgm:cxn modelId="{9F206D9A-8578-472C-A655-E31BBE7CF56B}" type="presParOf" srcId="{785257C7-A7E8-41B7-A4FF-1B0D1CA637F9}" destId="{0E8FC5CF-A224-41FA-A31D-B219A0DCCC7D}" srcOrd="0" destOrd="0" presId="urn:microsoft.com/office/officeart/2005/8/layout/orgChart1"/>
    <dgm:cxn modelId="{412C8E2D-6705-492E-A6BE-BAB6D78D4038}" type="presParOf" srcId="{0E8FC5CF-A224-41FA-A31D-B219A0DCCC7D}" destId="{2BCA2C54-5293-40FF-8C84-8F505D8BD563}" srcOrd="0" destOrd="0" presId="urn:microsoft.com/office/officeart/2005/8/layout/orgChart1"/>
    <dgm:cxn modelId="{5565AA80-0394-46B7-8510-1B2EAAA0F4B4}" type="presParOf" srcId="{0E8FC5CF-A224-41FA-A31D-B219A0DCCC7D}" destId="{B56467D8-4230-4A2E-9176-B9F8CD5C7FCB}" srcOrd="1" destOrd="0" presId="urn:microsoft.com/office/officeart/2005/8/layout/orgChart1"/>
    <dgm:cxn modelId="{D9851856-DD92-41FF-A85E-FE2054155E88}" type="presParOf" srcId="{785257C7-A7E8-41B7-A4FF-1B0D1CA637F9}" destId="{1D797B1E-FBE1-451E-85C0-C392ECB154F6}" srcOrd="1" destOrd="0" presId="urn:microsoft.com/office/officeart/2005/8/layout/orgChart1"/>
    <dgm:cxn modelId="{3E9C5B7E-8B9F-4128-905E-127E20C4087D}" type="presParOf" srcId="{785257C7-A7E8-41B7-A4FF-1B0D1CA637F9}" destId="{4D6734AE-9FE5-4CD3-B8BD-1C696DCC267D}" srcOrd="2" destOrd="0" presId="urn:microsoft.com/office/officeart/2005/8/layout/orgChart1"/>
    <dgm:cxn modelId="{81131E1B-C0B5-4D33-9349-9D2446FF0DF7}" type="presParOf" srcId="{0B858629-287B-4FF9-B82F-2F45176C9DFA}" destId="{03AEE96D-6199-4569-9E31-D974C13636FA}" srcOrd="2" destOrd="0" presId="urn:microsoft.com/office/officeart/2005/8/layout/orgChart1"/>
    <dgm:cxn modelId="{5C327451-4BE4-40CF-AD13-5FDD188D7CD9}" type="presParOf" srcId="{0B858629-287B-4FF9-B82F-2F45176C9DFA}" destId="{2F0FA9A6-F2DF-44A8-A61E-219BEE2C394C}" srcOrd="3" destOrd="0" presId="urn:microsoft.com/office/officeart/2005/8/layout/orgChart1"/>
    <dgm:cxn modelId="{AC512743-996F-4596-B9DA-944318A27EEF}" type="presParOf" srcId="{2F0FA9A6-F2DF-44A8-A61E-219BEE2C394C}" destId="{13329C65-7CDF-4494-8F1B-3E4CE73AD0BF}" srcOrd="0" destOrd="0" presId="urn:microsoft.com/office/officeart/2005/8/layout/orgChart1"/>
    <dgm:cxn modelId="{82890E98-FF38-4D0C-8BA8-A314AC5CB42A}" type="presParOf" srcId="{13329C65-7CDF-4494-8F1B-3E4CE73AD0BF}" destId="{C2E23F97-D098-4AB3-A34B-36EAA2D3B822}" srcOrd="0" destOrd="0" presId="urn:microsoft.com/office/officeart/2005/8/layout/orgChart1"/>
    <dgm:cxn modelId="{D6F50FCB-ADE4-4482-BF58-45A65CCD0945}" type="presParOf" srcId="{13329C65-7CDF-4494-8F1B-3E4CE73AD0BF}" destId="{E8D23262-0C9C-4ADF-822C-152A450BAED1}" srcOrd="1" destOrd="0" presId="urn:microsoft.com/office/officeart/2005/8/layout/orgChart1"/>
    <dgm:cxn modelId="{81E7A70E-F55D-4A35-8BCA-D804784A00B8}" type="presParOf" srcId="{2F0FA9A6-F2DF-44A8-A61E-219BEE2C394C}" destId="{180762FE-1BF2-461F-A66F-6DE8F55B12A4}" srcOrd="1" destOrd="0" presId="urn:microsoft.com/office/officeart/2005/8/layout/orgChart1"/>
    <dgm:cxn modelId="{98C351DD-3A31-4446-AAC8-B7D0778BB5D0}" type="presParOf" srcId="{2F0FA9A6-F2DF-44A8-A61E-219BEE2C394C}" destId="{4709466E-7279-4CF3-95DF-E4D22E3DC814}" srcOrd="2" destOrd="0" presId="urn:microsoft.com/office/officeart/2005/8/layout/orgChart1"/>
    <dgm:cxn modelId="{917129AE-5769-4711-8817-B23545F71D8C}" type="presParOf" srcId="{AFC5A9A2-393A-427F-838E-0E27959FD3F3}" destId="{A379CA59-454C-49F5-9829-0F3A8D5B424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F60892-94AF-4391-AEB1-D5C32061CB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8FE125-63A9-4870-AE7F-40B901CC418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de-DE" b="1" dirty="0"/>
            <a:t>Mathematisch – naturwissenschaftliches Prüfungsprofil:</a:t>
          </a:r>
        </a:p>
        <a:p>
          <a:pPr algn="l"/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Mathematik</a:t>
          </a:r>
        </a:p>
        <a:p>
          <a:pPr algn="l"/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Naturwissenschaft</a:t>
          </a:r>
        </a:p>
        <a:p>
          <a:pPr algn="l"/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Gesellschaftswissenschaft</a:t>
          </a:r>
        </a:p>
        <a:p>
          <a:pPr algn="l"/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de-DE" dirty="0"/>
            <a:t> Deutsch oder eine Fremdsprache</a:t>
          </a:r>
        </a:p>
      </dgm:t>
    </dgm:pt>
    <dgm:pt modelId="{E5EAC49C-A3AF-4ADB-B235-4BE629171C5D}" type="parTrans" cxnId="{C17D2E96-C7B6-41C6-B28A-A8AEAF3CBA72}">
      <dgm:prSet/>
      <dgm:spPr/>
      <dgm:t>
        <a:bodyPr/>
        <a:lstStyle/>
        <a:p>
          <a:endParaRPr lang="de-DE"/>
        </a:p>
      </dgm:t>
    </dgm:pt>
    <dgm:pt modelId="{1978E933-3D1B-4EE0-B1C7-ABE403E316EC}" type="sibTrans" cxnId="{C17D2E96-C7B6-41C6-B28A-A8AEAF3CBA72}">
      <dgm:prSet/>
      <dgm:spPr/>
      <dgm:t>
        <a:bodyPr/>
        <a:lstStyle/>
        <a:p>
          <a:endParaRPr lang="de-DE"/>
        </a:p>
      </dgm:t>
    </dgm:pt>
    <dgm:pt modelId="{CC8B9729-95DA-44F9-A08B-95ED58DBAC29}">
      <dgm:prSet phldrT="[Text]" phldr="1"/>
      <dgm:spPr>
        <a:noFill/>
        <a:ln>
          <a:noFill/>
        </a:ln>
      </dgm:spPr>
      <dgm:t>
        <a:bodyPr/>
        <a:lstStyle/>
        <a:p>
          <a:endParaRPr lang="de-DE" dirty="0"/>
        </a:p>
      </dgm:t>
    </dgm:pt>
    <dgm:pt modelId="{641B9C8B-1BF0-465F-B0DD-65346BB321DC}" type="sibTrans" cxnId="{722286D2-4292-4C1A-949D-2EF6864CA1BE}">
      <dgm:prSet/>
      <dgm:spPr/>
      <dgm:t>
        <a:bodyPr/>
        <a:lstStyle/>
        <a:p>
          <a:endParaRPr lang="de-DE"/>
        </a:p>
      </dgm:t>
    </dgm:pt>
    <dgm:pt modelId="{F5157AA4-9AEF-4D6D-82B6-6FFA6EFFFD53}" type="parTrans" cxnId="{722286D2-4292-4C1A-949D-2EF6864CA1BE}">
      <dgm:prSet/>
      <dgm:spPr/>
      <dgm:t>
        <a:bodyPr/>
        <a:lstStyle/>
        <a:p>
          <a:endParaRPr lang="de-DE"/>
        </a:p>
      </dgm:t>
    </dgm:pt>
    <dgm:pt modelId="{9A2BBAF6-229E-4F9D-8CD6-82AF023D2A9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de-DE" b="1" dirty="0"/>
            <a:t>Sprachliches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de-DE" b="1" dirty="0"/>
            <a:t>Prüfungsprofil: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Deutsch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Fremdsprache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eine Gesellschaftswissenschaft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de-DE" dirty="0"/>
            <a:t>  </a:t>
          </a:r>
          <a:r>
            <a:rPr lang="de-DE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dirty="0"/>
            <a:t>Mathematik oder eine Natur-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de-DE" dirty="0"/>
            <a:t>     </a:t>
          </a:r>
          <a:r>
            <a:rPr lang="de-DE" dirty="0" err="1"/>
            <a:t>wissenschaft</a:t>
          </a:r>
          <a:endParaRPr lang="de-DE" dirty="0"/>
        </a:p>
      </dgm:t>
    </dgm:pt>
    <dgm:pt modelId="{F55355F4-36B3-43DE-BC3E-D5FCFE7CE774}" type="parTrans" cxnId="{651674BF-0AC4-4DC9-BDD7-86AD3A52C634}">
      <dgm:prSet/>
      <dgm:spPr/>
      <dgm:t>
        <a:bodyPr/>
        <a:lstStyle/>
        <a:p>
          <a:endParaRPr lang="de-DE"/>
        </a:p>
      </dgm:t>
    </dgm:pt>
    <dgm:pt modelId="{DF078ED2-577C-4548-B945-19586E5A01E9}" type="sibTrans" cxnId="{651674BF-0AC4-4DC9-BDD7-86AD3A52C634}">
      <dgm:prSet/>
      <dgm:spPr/>
      <dgm:t>
        <a:bodyPr/>
        <a:lstStyle/>
        <a:p>
          <a:endParaRPr lang="de-DE"/>
        </a:p>
      </dgm:t>
    </dgm:pt>
    <dgm:pt modelId="{A78FB388-3161-4996-A894-E4D0FEF4768E}" type="pres">
      <dgm:prSet presAssocID="{55F60892-94AF-4391-AEB1-D5C32061CB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C5A9A2-393A-427F-838E-0E27959FD3F3}" type="pres">
      <dgm:prSet presAssocID="{CC8B9729-95DA-44F9-A08B-95ED58DBAC29}" presName="hierRoot1" presStyleCnt="0">
        <dgm:presLayoutVars>
          <dgm:hierBranch val="init"/>
        </dgm:presLayoutVars>
      </dgm:prSet>
      <dgm:spPr/>
    </dgm:pt>
    <dgm:pt modelId="{F3B6330D-A4CB-4508-972F-93EA00E5D90D}" type="pres">
      <dgm:prSet presAssocID="{CC8B9729-95DA-44F9-A08B-95ED58DBAC29}" presName="rootComposite1" presStyleCnt="0"/>
      <dgm:spPr/>
    </dgm:pt>
    <dgm:pt modelId="{6D8AB079-26E1-4032-A62E-FF08F07DC34B}" type="pres">
      <dgm:prSet presAssocID="{CC8B9729-95DA-44F9-A08B-95ED58DBAC29}" presName="rootText1" presStyleLbl="node0" presStyleIdx="0" presStyleCnt="1">
        <dgm:presLayoutVars>
          <dgm:chPref val="3"/>
        </dgm:presLayoutVars>
      </dgm:prSet>
      <dgm:spPr/>
    </dgm:pt>
    <dgm:pt modelId="{2A8340C6-F07F-4872-A2E0-6ACA69C24ECB}" type="pres">
      <dgm:prSet presAssocID="{CC8B9729-95DA-44F9-A08B-95ED58DBAC29}" presName="rootConnector1" presStyleLbl="node1" presStyleIdx="0" presStyleCnt="0"/>
      <dgm:spPr/>
    </dgm:pt>
    <dgm:pt modelId="{0B858629-287B-4FF9-B82F-2F45176C9DFA}" type="pres">
      <dgm:prSet presAssocID="{CC8B9729-95DA-44F9-A08B-95ED58DBAC29}" presName="hierChild2" presStyleCnt="0"/>
      <dgm:spPr/>
    </dgm:pt>
    <dgm:pt modelId="{367D6F4C-3E1B-4D94-A12E-A2577CB5B6CE}" type="pres">
      <dgm:prSet presAssocID="{E5EAC49C-A3AF-4ADB-B235-4BE629171C5D}" presName="Name37" presStyleLbl="parChTrans1D2" presStyleIdx="0" presStyleCnt="2"/>
      <dgm:spPr/>
    </dgm:pt>
    <dgm:pt modelId="{785257C7-A7E8-41B7-A4FF-1B0D1CA637F9}" type="pres">
      <dgm:prSet presAssocID="{FD8FE125-63A9-4870-AE7F-40B901CC4181}" presName="hierRoot2" presStyleCnt="0">
        <dgm:presLayoutVars>
          <dgm:hierBranch val="init"/>
        </dgm:presLayoutVars>
      </dgm:prSet>
      <dgm:spPr/>
    </dgm:pt>
    <dgm:pt modelId="{0E8FC5CF-A224-41FA-A31D-B219A0DCCC7D}" type="pres">
      <dgm:prSet presAssocID="{FD8FE125-63A9-4870-AE7F-40B901CC4181}" presName="rootComposite" presStyleCnt="0"/>
      <dgm:spPr/>
    </dgm:pt>
    <dgm:pt modelId="{2BCA2C54-5293-40FF-8C84-8F505D8BD563}" type="pres">
      <dgm:prSet presAssocID="{FD8FE125-63A9-4870-AE7F-40B901CC4181}" presName="rootText" presStyleLbl="node2" presStyleIdx="0" presStyleCnt="2" custScaleX="113103" custScaleY="147218">
        <dgm:presLayoutVars>
          <dgm:chPref val="3"/>
        </dgm:presLayoutVars>
      </dgm:prSet>
      <dgm:spPr/>
    </dgm:pt>
    <dgm:pt modelId="{B56467D8-4230-4A2E-9176-B9F8CD5C7FCB}" type="pres">
      <dgm:prSet presAssocID="{FD8FE125-63A9-4870-AE7F-40B901CC4181}" presName="rootConnector" presStyleLbl="node2" presStyleIdx="0" presStyleCnt="2"/>
      <dgm:spPr/>
    </dgm:pt>
    <dgm:pt modelId="{1D797B1E-FBE1-451E-85C0-C392ECB154F6}" type="pres">
      <dgm:prSet presAssocID="{FD8FE125-63A9-4870-AE7F-40B901CC4181}" presName="hierChild4" presStyleCnt="0"/>
      <dgm:spPr/>
    </dgm:pt>
    <dgm:pt modelId="{4D6734AE-9FE5-4CD3-B8BD-1C696DCC267D}" type="pres">
      <dgm:prSet presAssocID="{FD8FE125-63A9-4870-AE7F-40B901CC4181}" presName="hierChild5" presStyleCnt="0"/>
      <dgm:spPr/>
    </dgm:pt>
    <dgm:pt modelId="{03AEE96D-6199-4569-9E31-D974C13636FA}" type="pres">
      <dgm:prSet presAssocID="{F55355F4-36B3-43DE-BC3E-D5FCFE7CE774}" presName="Name37" presStyleLbl="parChTrans1D2" presStyleIdx="1" presStyleCnt="2"/>
      <dgm:spPr/>
    </dgm:pt>
    <dgm:pt modelId="{2F0FA9A6-F2DF-44A8-A61E-219BEE2C394C}" type="pres">
      <dgm:prSet presAssocID="{9A2BBAF6-229E-4F9D-8CD6-82AF023D2A9B}" presName="hierRoot2" presStyleCnt="0">
        <dgm:presLayoutVars>
          <dgm:hierBranch val="init"/>
        </dgm:presLayoutVars>
      </dgm:prSet>
      <dgm:spPr/>
    </dgm:pt>
    <dgm:pt modelId="{13329C65-7CDF-4494-8F1B-3E4CE73AD0BF}" type="pres">
      <dgm:prSet presAssocID="{9A2BBAF6-229E-4F9D-8CD6-82AF023D2A9B}" presName="rootComposite" presStyleCnt="0"/>
      <dgm:spPr/>
    </dgm:pt>
    <dgm:pt modelId="{C2E23F97-D098-4AB3-A34B-36EAA2D3B822}" type="pres">
      <dgm:prSet presAssocID="{9A2BBAF6-229E-4F9D-8CD6-82AF023D2A9B}" presName="rootText" presStyleLbl="node2" presStyleIdx="1" presStyleCnt="2" custScaleX="107611" custScaleY="149635">
        <dgm:presLayoutVars>
          <dgm:chPref val="3"/>
        </dgm:presLayoutVars>
      </dgm:prSet>
      <dgm:spPr/>
    </dgm:pt>
    <dgm:pt modelId="{E8D23262-0C9C-4ADF-822C-152A450BAED1}" type="pres">
      <dgm:prSet presAssocID="{9A2BBAF6-229E-4F9D-8CD6-82AF023D2A9B}" presName="rootConnector" presStyleLbl="node2" presStyleIdx="1" presStyleCnt="2"/>
      <dgm:spPr/>
    </dgm:pt>
    <dgm:pt modelId="{180762FE-1BF2-461F-A66F-6DE8F55B12A4}" type="pres">
      <dgm:prSet presAssocID="{9A2BBAF6-229E-4F9D-8CD6-82AF023D2A9B}" presName="hierChild4" presStyleCnt="0"/>
      <dgm:spPr/>
    </dgm:pt>
    <dgm:pt modelId="{4709466E-7279-4CF3-95DF-E4D22E3DC814}" type="pres">
      <dgm:prSet presAssocID="{9A2BBAF6-229E-4F9D-8CD6-82AF023D2A9B}" presName="hierChild5" presStyleCnt="0"/>
      <dgm:spPr/>
    </dgm:pt>
    <dgm:pt modelId="{A379CA59-454C-49F5-9829-0F3A8D5B424D}" type="pres">
      <dgm:prSet presAssocID="{CC8B9729-95DA-44F9-A08B-95ED58DBAC29}" presName="hierChild3" presStyleCnt="0"/>
      <dgm:spPr/>
    </dgm:pt>
  </dgm:ptLst>
  <dgm:cxnLst>
    <dgm:cxn modelId="{EB50D928-84EE-4539-BD10-8D47403FA7AA}" type="presOf" srcId="{E5EAC49C-A3AF-4ADB-B235-4BE629171C5D}" destId="{367D6F4C-3E1B-4D94-A12E-A2577CB5B6CE}" srcOrd="0" destOrd="0" presId="urn:microsoft.com/office/officeart/2005/8/layout/orgChart1"/>
    <dgm:cxn modelId="{83697345-92CC-41EE-B3F3-2B837EAA8FDA}" type="presOf" srcId="{CC8B9729-95DA-44F9-A08B-95ED58DBAC29}" destId="{6D8AB079-26E1-4032-A62E-FF08F07DC34B}" srcOrd="0" destOrd="0" presId="urn:microsoft.com/office/officeart/2005/8/layout/orgChart1"/>
    <dgm:cxn modelId="{F3F88275-4BA3-41DA-AA9C-FFFD32160E1C}" type="presOf" srcId="{9A2BBAF6-229E-4F9D-8CD6-82AF023D2A9B}" destId="{E8D23262-0C9C-4ADF-822C-152A450BAED1}" srcOrd="1" destOrd="0" presId="urn:microsoft.com/office/officeart/2005/8/layout/orgChart1"/>
    <dgm:cxn modelId="{8B902279-1266-4866-90EA-48D7CEF4A6AD}" type="presOf" srcId="{FD8FE125-63A9-4870-AE7F-40B901CC4181}" destId="{2BCA2C54-5293-40FF-8C84-8F505D8BD563}" srcOrd="0" destOrd="0" presId="urn:microsoft.com/office/officeart/2005/8/layout/orgChart1"/>
    <dgm:cxn modelId="{1E6F6C94-86BB-4803-A996-DF9C633B836C}" type="presOf" srcId="{9A2BBAF6-229E-4F9D-8CD6-82AF023D2A9B}" destId="{C2E23F97-D098-4AB3-A34B-36EAA2D3B822}" srcOrd="0" destOrd="0" presId="urn:microsoft.com/office/officeart/2005/8/layout/orgChart1"/>
    <dgm:cxn modelId="{C17D2E96-C7B6-41C6-B28A-A8AEAF3CBA72}" srcId="{CC8B9729-95DA-44F9-A08B-95ED58DBAC29}" destId="{FD8FE125-63A9-4870-AE7F-40B901CC4181}" srcOrd="0" destOrd="0" parTransId="{E5EAC49C-A3AF-4ADB-B235-4BE629171C5D}" sibTransId="{1978E933-3D1B-4EE0-B1C7-ABE403E316EC}"/>
    <dgm:cxn modelId="{F66B429D-051E-417D-B381-99B605CE1C20}" type="presOf" srcId="{55F60892-94AF-4391-AEB1-D5C32061CB5E}" destId="{A78FB388-3161-4996-A894-E4D0FEF4768E}" srcOrd="0" destOrd="0" presId="urn:microsoft.com/office/officeart/2005/8/layout/orgChart1"/>
    <dgm:cxn modelId="{A1F635A3-E468-4156-A311-0754367CB6A2}" type="presOf" srcId="{F55355F4-36B3-43DE-BC3E-D5FCFE7CE774}" destId="{03AEE96D-6199-4569-9E31-D974C13636FA}" srcOrd="0" destOrd="0" presId="urn:microsoft.com/office/officeart/2005/8/layout/orgChart1"/>
    <dgm:cxn modelId="{651674BF-0AC4-4DC9-BDD7-86AD3A52C634}" srcId="{CC8B9729-95DA-44F9-A08B-95ED58DBAC29}" destId="{9A2BBAF6-229E-4F9D-8CD6-82AF023D2A9B}" srcOrd="1" destOrd="0" parTransId="{F55355F4-36B3-43DE-BC3E-D5FCFE7CE774}" sibTransId="{DF078ED2-577C-4548-B945-19586E5A01E9}"/>
    <dgm:cxn modelId="{722286D2-4292-4C1A-949D-2EF6864CA1BE}" srcId="{55F60892-94AF-4391-AEB1-D5C32061CB5E}" destId="{CC8B9729-95DA-44F9-A08B-95ED58DBAC29}" srcOrd="0" destOrd="0" parTransId="{F5157AA4-9AEF-4D6D-82B6-6FFA6EFFFD53}" sibTransId="{641B9C8B-1BF0-465F-B0DD-65346BB321DC}"/>
    <dgm:cxn modelId="{0F236DDE-65AF-4BA9-A1DD-EEF438AE55BB}" type="presOf" srcId="{CC8B9729-95DA-44F9-A08B-95ED58DBAC29}" destId="{2A8340C6-F07F-4872-A2E0-6ACA69C24ECB}" srcOrd="1" destOrd="0" presId="urn:microsoft.com/office/officeart/2005/8/layout/orgChart1"/>
    <dgm:cxn modelId="{85424FF0-9FCF-46AD-928B-5F346DD18671}" type="presOf" srcId="{FD8FE125-63A9-4870-AE7F-40B901CC4181}" destId="{B56467D8-4230-4A2E-9176-B9F8CD5C7FCB}" srcOrd="1" destOrd="0" presId="urn:microsoft.com/office/officeart/2005/8/layout/orgChart1"/>
    <dgm:cxn modelId="{B0A2CD97-6D15-431D-B929-05162F6097C1}" type="presParOf" srcId="{A78FB388-3161-4996-A894-E4D0FEF4768E}" destId="{AFC5A9A2-393A-427F-838E-0E27959FD3F3}" srcOrd="0" destOrd="0" presId="urn:microsoft.com/office/officeart/2005/8/layout/orgChart1"/>
    <dgm:cxn modelId="{AD011B65-67C9-44DA-BDC5-53C3A4F601E5}" type="presParOf" srcId="{AFC5A9A2-393A-427F-838E-0E27959FD3F3}" destId="{F3B6330D-A4CB-4508-972F-93EA00E5D90D}" srcOrd="0" destOrd="0" presId="urn:microsoft.com/office/officeart/2005/8/layout/orgChart1"/>
    <dgm:cxn modelId="{9452B86D-A1A4-4731-A07B-B9C8A956BEE1}" type="presParOf" srcId="{F3B6330D-A4CB-4508-972F-93EA00E5D90D}" destId="{6D8AB079-26E1-4032-A62E-FF08F07DC34B}" srcOrd="0" destOrd="0" presId="urn:microsoft.com/office/officeart/2005/8/layout/orgChart1"/>
    <dgm:cxn modelId="{3B1D216F-97A4-4E54-9110-DFF34925587B}" type="presParOf" srcId="{F3B6330D-A4CB-4508-972F-93EA00E5D90D}" destId="{2A8340C6-F07F-4872-A2E0-6ACA69C24ECB}" srcOrd="1" destOrd="0" presId="urn:microsoft.com/office/officeart/2005/8/layout/orgChart1"/>
    <dgm:cxn modelId="{1147E186-3D10-4430-A39B-048A2F2D6D93}" type="presParOf" srcId="{AFC5A9A2-393A-427F-838E-0E27959FD3F3}" destId="{0B858629-287B-4FF9-B82F-2F45176C9DFA}" srcOrd="1" destOrd="0" presId="urn:microsoft.com/office/officeart/2005/8/layout/orgChart1"/>
    <dgm:cxn modelId="{E3EECE15-300F-46EC-8B53-282EB0382255}" type="presParOf" srcId="{0B858629-287B-4FF9-B82F-2F45176C9DFA}" destId="{367D6F4C-3E1B-4D94-A12E-A2577CB5B6CE}" srcOrd="0" destOrd="0" presId="urn:microsoft.com/office/officeart/2005/8/layout/orgChart1"/>
    <dgm:cxn modelId="{053A039C-E9F9-4810-A2D6-A79B442B2C49}" type="presParOf" srcId="{0B858629-287B-4FF9-B82F-2F45176C9DFA}" destId="{785257C7-A7E8-41B7-A4FF-1B0D1CA637F9}" srcOrd="1" destOrd="0" presId="urn:microsoft.com/office/officeart/2005/8/layout/orgChart1"/>
    <dgm:cxn modelId="{9F206D9A-8578-472C-A655-E31BBE7CF56B}" type="presParOf" srcId="{785257C7-A7E8-41B7-A4FF-1B0D1CA637F9}" destId="{0E8FC5CF-A224-41FA-A31D-B219A0DCCC7D}" srcOrd="0" destOrd="0" presId="urn:microsoft.com/office/officeart/2005/8/layout/orgChart1"/>
    <dgm:cxn modelId="{412C8E2D-6705-492E-A6BE-BAB6D78D4038}" type="presParOf" srcId="{0E8FC5CF-A224-41FA-A31D-B219A0DCCC7D}" destId="{2BCA2C54-5293-40FF-8C84-8F505D8BD563}" srcOrd="0" destOrd="0" presId="urn:microsoft.com/office/officeart/2005/8/layout/orgChart1"/>
    <dgm:cxn modelId="{5565AA80-0394-46B7-8510-1B2EAAA0F4B4}" type="presParOf" srcId="{0E8FC5CF-A224-41FA-A31D-B219A0DCCC7D}" destId="{B56467D8-4230-4A2E-9176-B9F8CD5C7FCB}" srcOrd="1" destOrd="0" presId="urn:microsoft.com/office/officeart/2005/8/layout/orgChart1"/>
    <dgm:cxn modelId="{D9851856-DD92-41FF-A85E-FE2054155E88}" type="presParOf" srcId="{785257C7-A7E8-41B7-A4FF-1B0D1CA637F9}" destId="{1D797B1E-FBE1-451E-85C0-C392ECB154F6}" srcOrd="1" destOrd="0" presId="urn:microsoft.com/office/officeart/2005/8/layout/orgChart1"/>
    <dgm:cxn modelId="{3E9C5B7E-8B9F-4128-905E-127E20C4087D}" type="presParOf" srcId="{785257C7-A7E8-41B7-A4FF-1B0D1CA637F9}" destId="{4D6734AE-9FE5-4CD3-B8BD-1C696DCC267D}" srcOrd="2" destOrd="0" presId="urn:microsoft.com/office/officeart/2005/8/layout/orgChart1"/>
    <dgm:cxn modelId="{81131E1B-C0B5-4D33-9349-9D2446FF0DF7}" type="presParOf" srcId="{0B858629-287B-4FF9-B82F-2F45176C9DFA}" destId="{03AEE96D-6199-4569-9E31-D974C13636FA}" srcOrd="2" destOrd="0" presId="urn:microsoft.com/office/officeart/2005/8/layout/orgChart1"/>
    <dgm:cxn modelId="{5C327451-4BE4-40CF-AD13-5FDD188D7CD9}" type="presParOf" srcId="{0B858629-287B-4FF9-B82F-2F45176C9DFA}" destId="{2F0FA9A6-F2DF-44A8-A61E-219BEE2C394C}" srcOrd="3" destOrd="0" presId="urn:microsoft.com/office/officeart/2005/8/layout/orgChart1"/>
    <dgm:cxn modelId="{AC512743-996F-4596-B9DA-944318A27EEF}" type="presParOf" srcId="{2F0FA9A6-F2DF-44A8-A61E-219BEE2C394C}" destId="{13329C65-7CDF-4494-8F1B-3E4CE73AD0BF}" srcOrd="0" destOrd="0" presId="urn:microsoft.com/office/officeart/2005/8/layout/orgChart1"/>
    <dgm:cxn modelId="{82890E98-FF38-4D0C-8BA8-A314AC5CB42A}" type="presParOf" srcId="{13329C65-7CDF-4494-8F1B-3E4CE73AD0BF}" destId="{C2E23F97-D098-4AB3-A34B-36EAA2D3B822}" srcOrd="0" destOrd="0" presId="urn:microsoft.com/office/officeart/2005/8/layout/orgChart1"/>
    <dgm:cxn modelId="{D6F50FCB-ADE4-4482-BF58-45A65CCD0945}" type="presParOf" srcId="{13329C65-7CDF-4494-8F1B-3E4CE73AD0BF}" destId="{E8D23262-0C9C-4ADF-822C-152A450BAED1}" srcOrd="1" destOrd="0" presId="urn:microsoft.com/office/officeart/2005/8/layout/orgChart1"/>
    <dgm:cxn modelId="{81E7A70E-F55D-4A35-8BCA-D804784A00B8}" type="presParOf" srcId="{2F0FA9A6-F2DF-44A8-A61E-219BEE2C394C}" destId="{180762FE-1BF2-461F-A66F-6DE8F55B12A4}" srcOrd="1" destOrd="0" presId="urn:microsoft.com/office/officeart/2005/8/layout/orgChart1"/>
    <dgm:cxn modelId="{98C351DD-3A31-4446-AAC8-B7D0778BB5D0}" type="presParOf" srcId="{2F0FA9A6-F2DF-44A8-A61E-219BEE2C394C}" destId="{4709466E-7279-4CF3-95DF-E4D22E3DC814}" srcOrd="2" destOrd="0" presId="urn:microsoft.com/office/officeart/2005/8/layout/orgChart1"/>
    <dgm:cxn modelId="{917129AE-5769-4711-8817-B23545F71D8C}" type="presParOf" srcId="{AFC5A9A2-393A-427F-838E-0E27959FD3F3}" destId="{A379CA59-454C-49F5-9829-0F3A8D5B42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EC627B8-206F-4C3A-873E-5AA5AAE4E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9022751-2991-4CFC-AABA-3C17B61EA4FE}">
      <dgm:prSet phldrT="[Text]"/>
      <dgm:spPr>
        <a:solidFill>
          <a:srgbClr val="00206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b="1" dirty="0">
              <a:solidFill>
                <a:schemeClr val="bg1"/>
              </a:solidFill>
            </a:rPr>
            <a:t>Jeder Schüler, der zwei Naturwissenschaften oder zwei Fremdsprachen oder Musik oder Sport als LK hat, hat zwei mündliche Prüfungsfächer.</a:t>
          </a:r>
        </a:p>
      </dgm:t>
    </dgm:pt>
    <dgm:pt modelId="{0BBC91C2-F2B2-4A65-83C4-0178C665A719}" type="parTrans" cxnId="{0D6FD467-9CA0-449F-93A7-E4E401EB75AE}">
      <dgm:prSet/>
      <dgm:spPr/>
      <dgm:t>
        <a:bodyPr/>
        <a:lstStyle/>
        <a:p>
          <a:endParaRPr lang="de-DE"/>
        </a:p>
      </dgm:t>
    </dgm:pt>
    <dgm:pt modelId="{D257B4B1-A507-4C48-81F3-33B8B5D1C9EA}" type="sibTrans" cxnId="{0D6FD467-9CA0-449F-93A7-E4E401EB75AE}">
      <dgm:prSet/>
      <dgm:spPr/>
      <dgm:t>
        <a:bodyPr/>
        <a:lstStyle/>
        <a:p>
          <a:endParaRPr lang="de-DE"/>
        </a:p>
      </dgm:t>
    </dgm:pt>
    <dgm:pt modelId="{B73F1822-8624-424A-BB24-9A833C7EC618}" type="pres">
      <dgm:prSet presAssocID="{DEC627B8-206F-4C3A-873E-5AA5AAE4E0B4}" presName="diagram" presStyleCnt="0">
        <dgm:presLayoutVars>
          <dgm:dir/>
          <dgm:resizeHandles val="exact"/>
        </dgm:presLayoutVars>
      </dgm:prSet>
      <dgm:spPr/>
    </dgm:pt>
    <dgm:pt modelId="{DCA92C7B-784B-40A5-86CB-D51243C7AF08}" type="pres">
      <dgm:prSet presAssocID="{69022751-2991-4CFC-AABA-3C17B61EA4FE}" presName="node" presStyleLbl="node1" presStyleIdx="0" presStyleCnt="1" custScaleX="487521" custScaleY="113479" custLinFactNeighborX="7666" custLinFactNeighborY="7629">
        <dgm:presLayoutVars>
          <dgm:bulletEnabled val="1"/>
        </dgm:presLayoutVars>
      </dgm:prSet>
      <dgm:spPr/>
    </dgm:pt>
  </dgm:ptLst>
  <dgm:cxnLst>
    <dgm:cxn modelId="{0D6FD467-9CA0-449F-93A7-E4E401EB75AE}" srcId="{DEC627B8-206F-4C3A-873E-5AA5AAE4E0B4}" destId="{69022751-2991-4CFC-AABA-3C17B61EA4FE}" srcOrd="0" destOrd="0" parTransId="{0BBC91C2-F2B2-4A65-83C4-0178C665A719}" sibTransId="{D257B4B1-A507-4C48-81F3-33B8B5D1C9EA}"/>
    <dgm:cxn modelId="{08546985-E9E5-4907-B801-EE82748372E1}" type="presOf" srcId="{69022751-2991-4CFC-AABA-3C17B61EA4FE}" destId="{DCA92C7B-784B-40A5-86CB-D51243C7AF08}" srcOrd="0" destOrd="0" presId="urn:microsoft.com/office/officeart/2005/8/layout/default"/>
    <dgm:cxn modelId="{E450ACD1-AAEC-4E64-8FD9-503D3831BB45}" type="presOf" srcId="{DEC627B8-206F-4C3A-873E-5AA5AAE4E0B4}" destId="{B73F1822-8624-424A-BB24-9A833C7EC618}" srcOrd="0" destOrd="0" presId="urn:microsoft.com/office/officeart/2005/8/layout/default"/>
    <dgm:cxn modelId="{C9A56180-61D0-4762-9F15-6DE43CB3858C}" type="presParOf" srcId="{B73F1822-8624-424A-BB24-9A833C7EC618}" destId="{DCA92C7B-784B-40A5-86CB-D51243C7AF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C627B8-206F-4C3A-873E-5AA5AAE4E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9022751-2991-4CFC-AABA-3C17B61EA4FE}">
      <dgm:prSet phldrT="[Text]" custT="1"/>
      <dgm:spPr>
        <a:solidFill>
          <a:srgbClr val="00206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sz="2000" b="1" dirty="0">
              <a:solidFill>
                <a:schemeClr val="bg1"/>
              </a:solidFill>
            </a:rPr>
            <a:t>Eine BLL kann das zweite mündliche Prüfungsfach ersetzen.</a:t>
          </a:r>
        </a:p>
      </dgm:t>
    </dgm:pt>
    <dgm:pt modelId="{0BBC91C2-F2B2-4A65-83C4-0178C665A719}" type="parTrans" cxnId="{0D6FD467-9CA0-449F-93A7-E4E401EB75AE}">
      <dgm:prSet/>
      <dgm:spPr/>
      <dgm:t>
        <a:bodyPr/>
        <a:lstStyle/>
        <a:p>
          <a:endParaRPr lang="de-DE"/>
        </a:p>
      </dgm:t>
    </dgm:pt>
    <dgm:pt modelId="{D257B4B1-A507-4C48-81F3-33B8B5D1C9EA}" type="sibTrans" cxnId="{0D6FD467-9CA0-449F-93A7-E4E401EB75AE}">
      <dgm:prSet/>
      <dgm:spPr/>
      <dgm:t>
        <a:bodyPr/>
        <a:lstStyle/>
        <a:p>
          <a:endParaRPr lang="de-DE"/>
        </a:p>
      </dgm:t>
    </dgm:pt>
    <dgm:pt modelId="{B73F1822-8624-424A-BB24-9A833C7EC618}" type="pres">
      <dgm:prSet presAssocID="{DEC627B8-206F-4C3A-873E-5AA5AAE4E0B4}" presName="diagram" presStyleCnt="0">
        <dgm:presLayoutVars>
          <dgm:dir/>
          <dgm:resizeHandles val="exact"/>
        </dgm:presLayoutVars>
      </dgm:prSet>
      <dgm:spPr/>
    </dgm:pt>
    <dgm:pt modelId="{DCA92C7B-784B-40A5-86CB-D51243C7AF08}" type="pres">
      <dgm:prSet presAssocID="{69022751-2991-4CFC-AABA-3C17B61EA4FE}" presName="node" presStyleLbl="node1" presStyleIdx="0" presStyleCnt="1" custScaleX="377786" custScaleY="42567" custLinFactNeighborX="7293" custLinFactNeighborY="3431">
        <dgm:presLayoutVars>
          <dgm:bulletEnabled val="1"/>
        </dgm:presLayoutVars>
      </dgm:prSet>
      <dgm:spPr/>
    </dgm:pt>
  </dgm:ptLst>
  <dgm:cxnLst>
    <dgm:cxn modelId="{0D6FD467-9CA0-449F-93A7-E4E401EB75AE}" srcId="{DEC627B8-206F-4C3A-873E-5AA5AAE4E0B4}" destId="{69022751-2991-4CFC-AABA-3C17B61EA4FE}" srcOrd="0" destOrd="0" parTransId="{0BBC91C2-F2B2-4A65-83C4-0178C665A719}" sibTransId="{D257B4B1-A507-4C48-81F3-33B8B5D1C9EA}"/>
    <dgm:cxn modelId="{08546985-E9E5-4907-B801-EE82748372E1}" type="presOf" srcId="{69022751-2991-4CFC-AABA-3C17B61EA4FE}" destId="{DCA92C7B-784B-40A5-86CB-D51243C7AF08}" srcOrd="0" destOrd="0" presId="urn:microsoft.com/office/officeart/2005/8/layout/default"/>
    <dgm:cxn modelId="{E450ACD1-AAEC-4E64-8FD9-503D3831BB45}" type="presOf" srcId="{DEC627B8-206F-4C3A-873E-5AA5AAE4E0B4}" destId="{B73F1822-8624-424A-BB24-9A833C7EC618}" srcOrd="0" destOrd="0" presId="urn:microsoft.com/office/officeart/2005/8/layout/default"/>
    <dgm:cxn modelId="{C9A56180-61D0-4762-9F15-6DE43CB3858C}" type="presParOf" srcId="{B73F1822-8624-424A-BB24-9A833C7EC618}" destId="{DCA92C7B-784B-40A5-86CB-D51243C7AF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E80861-1051-4C3A-96F4-21395289029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18C10E1-51DC-4473-9988-BC2E6732FD34}">
      <dgm:prSet phldrT="[Text]" phldr="1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</dgm:spPr>
      <dgm:t>
        <a:bodyPr/>
        <a:lstStyle/>
        <a:p>
          <a:endParaRPr lang="de-DE" dirty="0"/>
        </a:p>
      </dgm:t>
    </dgm:pt>
    <dgm:pt modelId="{1440DB15-BDCA-4E00-BD22-3990E774CF8C}" type="parTrans" cxnId="{91BE8F49-3904-485C-B2B3-D0152BE90B2D}">
      <dgm:prSet/>
      <dgm:spPr/>
      <dgm:t>
        <a:bodyPr/>
        <a:lstStyle/>
        <a:p>
          <a:endParaRPr lang="de-DE"/>
        </a:p>
      </dgm:t>
    </dgm:pt>
    <dgm:pt modelId="{787701E6-3F78-43F8-99DA-2EBB2778AE13}" type="sibTrans" cxnId="{91BE8F49-3904-485C-B2B3-D0152BE90B2D}">
      <dgm:prSet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</dgm:spPr>
      <dgm:t>
        <a:bodyPr/>
        <a:lstStyle/>
        <a:p>
          <a:endParaRPr lang="de-DE"/>
        </a:p>
      </dgm:t>
    </dgm:pt>
    <dgm:pt modelId="{79E5B5E5-8237-4451-83ED-81E4AD5DD3A8}">
      <dgm:prSet phldrT="[Text]" phldr="1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</dgm:spPr>
      <dgm:t>
        <a:bodyPr/>
        <a:lstStyle/>
        <a:p>
          <a:endParaRPr lang="de-DE" dirty="0"/>
        </a:p>
      </dgm:t>
    </dgm:pt>
    <dgm:pt modelId="{3551B026-AE53-4A03-A32C-147A2591A755}" type="parTrans" cxnId="{95E62057-8AE9-4C10-A0FC-ECC1C7DC1AC1}">
      <dgm:prSet/>
      <dgm:spPr/>
      <dgm:t>
        <a:bodyPr/>
        <a:lstStyle/>
        <a:p>
          <a:endParaRPr lang="de-DE"/>
        </a:p>
      </dgm:t>
    </dgm:pt>
    <dgm:pt modelId="{F62AC748-8549-4C7C-8DE0-FB0273767EE6}" type="sibTrans" cxnId="{95E62057-8AE9-4C10-A0FC-ECC1C7DC1AC1}">
      <dgm:prSet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</dgm:spPr>
      <dgm:t>
        <a:bodyPr/>
        <a:lstStyle/>
        <a:p>
          <a:endParaRPr lang="de-DE"/>
        </a:p>
      </dgm:t>
    </dgm:pt>
    <dgm:pt modelId="{DC80726A-C9F7-46D2-B71E-02D47BA3F6B0}">
      <dgm:prSet phldrT="[Text]" phldr="1"/>
      <dgm:spPr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</dgm:spPr>
      <dgm:t>
        <a:bodyPr/>
        <a:lstStyle/>
        <a:p>
          <a:endParaRPr lang="de-DE" dirty="0"/>
        </a:p>
      </dgm:t>
    </dgm:pt>
    <dgm:pt modelId="{D9C40C05-7E03-4F06-87B0-C1627FBB913F}" type="sibTrans" cxnId="{5ABC416F-47AA-45EC-93D6-C8650AF52FC8}">
      <dgm:prSet/>
      <dgm:spPr>
        <a:blipFill dpi="0"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69" b="469"/>
          </a:stretch>
        </a:blipFill>
      </dgm:spPr>
      <dgm:t>
        <a:bodyPr/>
        <a:lstStyle/>
        <a:p>
          <a:endParaRPr lang="de-DE"/>
        </a:p>
      </dgm:t>
    </dgm:pt>
    <dgm:pt modelId="{F76DDC46-F4C2-471C-A36A-C8446DB3D98D}" type="parTrans" cxnId="{5ABC416F-47AA-45EC-93D6-C8650AF52FC8}">
      <dgm:prSet/>
      <dgm:spPr/>
      <dgm:t>
        <a:bodyPr/>
        <a:lstStyle/>
        <a:p>
          <a:endParaRPr lang="de-DE"/>
        </a:p>
      </dgm:t>
    </dgm:pt>
    <dgm:pt modelId="{CD9CBA39-B23B-428F-BD77-1A74A9CDB887}" type="pres">
      <dgm:prSet presAssocID="{F8E80861-1051-4C3A-96F4-213952890298}" presName="Name0" presStyleCnt="0">
        <dgm:presLayoutVars>
          <dgm:chMax/>
          <dgm:chPref/>
          <dgm:dir/>
          <dgm:animLvl val="lvl"/>
        </dgm:presLayoutVars>
      </dgm:prSet>
      <dgm:spPr/>
    </dgm:pt>
    <dgm:pt modelId="{A217122A-2B33-43A9-B747-1B3184ED5035}" type="pres">
      <dgm:prSet presAssocID="{DC80726A-C9F7-46D2-B71E-02D47BA3F6B0}" presName="composite" presStyleCnt="0"/>
      <dgm:spPr/>
    </dgm:pt>
    <dgm:pt modelId="{569E2AC2-7778-4E9B-9110-20324D3D5C70}" type="pres">
      <dgm:prSet presAssocID="{DC80726A-C9F7-46D2-B71E-02D47BA3F6B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3E78C74-36BA-4A97-8332-B144376B9B24}" type="pres">
      <dgm:prSet presAssocID="{DC80726A-C9F7-46D2-B71E-02D47BA3F6B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54962A6-A485-44AA-B835-C172872C14AD}" type="pres">
      <dgm:prSet presAssocID="{DC80726A-C9F7-46D2-B71E-02D47BA3F6B0}" presName="BalanceSpacing" presStyleCnt="0"/>
      <dgm:spPr/>
    </dgm:pt>
    <dgm:pt modelId="{9A5DFF40-6014-45EE-A402-299179601786}" type="pres">
      <dgm:prSet presAssocID="{DC80726A-C9F7-46D2-B71E-02D47BA3F6B0}" presName="BalanceSpacing1" presStyleCnt="0"/>
      <dgm:spPr/>
    </dgm:pt>
    <dgm:pt modelId="{B67FD03F-22DA-416B-92CD-8366D92F10BF}" type="pres">
      <dgm:prSet presAssocID="{D9C40C05-7E03-4F06-87B0-C1627FBB913F}" presName="Accent1Text" presStyleLbl="node1" presStyleIdx="1" presStyleCnt="6"/>
      <dgm:spPr/>
    </dgm:pt>
    <dgm:pt modelId="{4B3DF796-2C2B-4571-BDDB-886736DF4F18}" type="pres">
      <dgm:prSet presAssocID="{D9C40C05-7E03-4F06-87B0-C1627FBB913F}" presName="spaceBetweenRectangles" presStyleCnt="0"/>
      <dgm:spPr/>
    </dgm:pt>
    <dgm:pt modelId="{203BC91D-694B-4E6E-BECE-63B7E52A2157}" type="pres">
      <dgm:prSet presAssocID="{79E5B5E5-8237-4451-83ED-81E4AD5DD3A8}" presName="composite" presStyleCnt="0"/>
      <dgm:spPr/>
    </dgm:pt>
    <dgm:pt modelId="{8E5D321C-BBEE-482E-9A7E-4ABB2EAEDED7}" type="pres">
      <dgm:prSet presAssocID="{79E5B5E5-8237-4451-83ED-81E4AD5DD3A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A3E9459-FD47-405F-A333-F2F80463EA6F}" type="pres">
      <dgm:prSet presAssocID="{79E5B5E5-8237-4451-83ED-81E4AD5DD3A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BE919CC-B0A2-4534-9624-A76C3C678519}" type="pres">
      <dgm:prSet presAssocID="{79E5B5E5-8237-4451-83ED-81E4AD5DD3A8}" presName="BalanceSpacing" presStyleCnt="0"/>
      <dgm:spPr/>
    </dgm:pt>
    <dgm:pt modelId="{BADE9342-061F-4BD6-B218-09D9A3B3C1CD}" type="pres">
      <dgm:prSet presAssocID="{79E5B5E5-8237-4451-83ED-81E4AD5DD3A8}" presName="BalanceSpacing1" presStyleCnt="0"/>
      <dgm:spPr/>
    </dgm:pt>
    <dgm:pt modelId="{B1900DF7-4506-4DA5-A5F4-14A2FD3041EA}" type="pres">
      <dgm:prSet presAssocID="{F62AC748-8549-4C7C-8DE0-FB0273767EE6}" presName="Accent1Text" presStyleLbl="node1" presStyleIdx="3" presStyleCnt="6"/>
      <dgm:spPr/>
    </dgm:pt>
    <dgm:pt modelId="{45792A65-94D4-4BB8-9B74-FF20993865AF}" type="pres">
      <dgm:prSet presAssocID="{F62AC748-8549-4C7C-8DE0-FB0273767EE6}" presName="spaceBetweenRectangles" presStyleCnt="0"/>
      <dgm:spPr/>
    </dgm:pt>
    <dgm:pt modelId="{8FA75BDA-10C8-4FD5-A1A8-DBB54BE6A2A8}" type="pres">
      <dgm:prSet presAssocID="{518C10E1-51DC-4473-9988-BC2E6732FD34}" presName="composite" presStyleCnt="0"/>
      <dgm:spPr/>
    </dgm:pt>
    <dgm:pt modelId="{BD2BB233-A759-4644-BE72-0B0D6B721A0C}" type="pres">
      <dgm:prSet presAssocID="{518C10E1-51DC-4473-9988-BC2E6732FD3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E658D8E-BF0E-4CA2-891D-6921475A11F8}" type="pres">
      <dgm:prSet presAssocID="{518C10E1-51DC-4473-9988-BC2E6732FD3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6FE6D5B-E4C3-45AB-915D-12BAFA82C115}" type="pres">
      <dgm:prSet presAssocID="{518C10E1-51DC-4473-9988-BC2E6732FD34}" presName="BalanceSpacing" presStyleCnt="0"/>
      <dgm:spPr/>
    </dgm:pt>
    <dgm:pt modelId="{0ACF7655-3E10-4D92-B013-83707E6643AF}" type="pres">
      <dgm:prSet presAssocID="{518C10E1-51DC-4473-9988-BC2E6732FD34}" presName="BalanceSpacing1" presStyleCnt="0"/>
      <dgm:spPr/>
    </dgm:pt>
    <dgm:pt modelId="{12F424D4-0227-429C-8C03-41A3DDBDC83B}" type="pres">
      <dgm:prSet presAssocID="{787701E6-3F78-43F8-99DA-2EBB2778AE13}" presName="Accent1Text" presStyleLbl="node1" presStyleIdx="5" presStyleCnt="6"/>
      <dgm:spPr/>
    </dgm:pt>
  </dgm:ptLst>
  <dgm:cxnLst>
    <dgm:cxn modelId="{F2824A43-1BF4-4EAB-81F7-928ED43F0E6F}" type="presOf" srcId="{518C10E1-51DC-4473-9988-BC2E6732FD34}" destId="{BD2BB233-A759-4644-BE72-0B0D6B721A0C}" srcOrd="0" destOrd="0" presId="urn:microsoft.com/office/officeart/2008/layout/AlternatingHexagons"/>
    <dgm:cxn modelId="{B3886D66-76F6-497D-B42A-BACB4D512610}" type="presOf" srcId="{F8E80861-1051-4C3A-96F4-213952890298}" destId="{CD9CBA39-B23B-428F-BD77-1A74A9CDB887}" srcOrd="0" destOrd="0" presId="urn:microsoft.com/office/officeart/2008/layout/AlternatingHexagons"/>
    <dgm:cxn modelId="{91BE8F49-3904-485C-B2B3-D0152BE90B2D}" srcId="{F8E80861-1051-4C3A-96F4-213952890298}" destId="{518C10E1-51DC-4473-9988-BC2E6732FD34}" srcOrd="2" destOrd="0" parTransId="{1440DB15-BDCA-4E00-BD22-3990E774CF8C}" sibTransId="{787701E6-3F78-43F8-99DA-2EBB2778AE13}"/>
    <dgm:cxn modelId="{C3AADF6C-D2EE-47F5-9A32-5222EE4E9741}" type="presOf" srcId="{DC80726A-C9F7-46D2-B71E-02D47BA3F6B0}" destId="{569E2AC2-7778-4E9B-9110-20324D3D5C70}" srcOrd="0" destOrd="0" presId="urn:microsoft.com/office/officeart/2008/layout/AlternatingHexagons"/>
    <dgm:cxn modelId="{5ABC416F-47AA-45EC-93D6-C8650AF52FC8}" srcId="{F8E80861-1051-4C3A-96F4-213952890298}" destId="{DC80726A-C9F7-46D2-B71E-02D47BA3F6B0}" srcOrd="0" destOrd="0" parTransId="{F76DDC46-F4C2-471C-A36A-C8446DB3D98D}" sibTransId="{D9C40C05-7E03-4F06-87B0-C1627FBB913F}"/>
    <dgm:cxn modelId="{95E62057-8AE9-4C10-A0FC-ECC1C7DC1AC1}" srcId="{F8E80861-1051-4C3A-96F4-213952890298}" destId="{79E5B5E5-8237-4451-83ED-81E4AD5DD3A8}" srcOrd="1" destOrd="0" parTransId="{3551B026-AE53-4A03-A32C-147A2591A755}" sibTransId="{F62AC748-8549-4C7C-8DE0-FB0273767EE6}"/>
    <dgm:cxn modelId="{14FBCA7A-C982-4062-A113-3D2F38149EC6}" type="presOf" srcId="{D9C40C05-7E03-4F06-87B0-C1627FBB913F}" destId="{B67FD03F-22DA-416B-92CD-8366D92F10BF}" srcOrd="0" destOrd="0" presId="urn:microsoft.com/office/officeart/2008/layout/AlternatingHexagons"/>
    <dgm:cxn modelId="{E3849497-C53B-47B6-91BE-EF3484BEF002}" type="presOf" srcId="{79E5B5E5-8237-4451-83ED-81E4AD5DD3A8}" destId="{8E5D321C-BBEE-482E-9A7E-4ABB2EAEDED7}" srcOrd="0" destOrd="0" presId="urn:microsoft.com/office/officeart/2008/layout/AlternatingHexagons"/>
    <dgm:cxn modelId="{F6BA37B4-F545-4DFB-ABDC-AE9DD29A26C9}" type="presOf" srcId="{F62AC748-8549-4C7C-8DE0-FB0273767EE6}" destId="{B1900DF7-4506-4DA5-A5F4-14A2FD3041EA}" srcOrd="0" destOrd="0" presId="urn:microsoft.com/office/officeart/2008/layout/AlternatingHexagons"/>
    <dgm:cxn modelId="{310FF7E9-9679-45F0-A170-6A97DF7579BB}" type="presOf" srcId="{787701E6-3F78-43F8-99DA-2EBB2778AE13}" destId="{12F424D4-0227-429C-8C03-41A3DDBDC83B}" srcOrd="0" destOrd="0" presId="urn:microsoft.com/office/officeart/2008/layout/AlternatingHexagons"/>
    <dgm:cxn modelId="{6056DDCA-E6B8-4CF4-880A-C3716F6AD199}" type="presParOf" srcId="{CD9CBA39-B23B-428F-BD77-1A74A9CDB887}" destId="{A217122A-2B33-43A9-B747-1B3184ED5035}" srcOrd="0" destOrd="0" presId="urn:microsoft.com/office/officeart/2008/layout/AlternatingHexagons"/>
    <dgm:cxn modelId="{A7B13493-7B3C-4448-B899-80BEC743D15F}" type="presParOf" srcId="{A217122A-2B33-43A9-B747-1B3184ED5035}" destId="{569E2AC2-7778-4E9B-9110-20324D3D5C70}" srcOrd="0" destOrd="0" presId="urn:microsoft.com/office/officeart/2008/layout/AlternatingHexagons"/>
    <dgm:cxn modelId="{3D2D5611-1B97-4CDC-A58C-82253F0C2A5F}" type="presParOf" srcId="{A217122A-2B33-43A9-B747-1B3184ED5035}" destId="{E3E78C74-36BA-4A97-8332-B144376B9B24}" srcOrd="1" destOrd="0" presId="urn:microsoft.com/office/officeart/2008/layout/AlternatingHexagons"/>
    <dgm:cxn modelId="{FAE976A7-7629-4C3A-9D09-A8B00CFD1C2F}" type="presParOf" srcId="{A217122A-2B33-43A9-B747-1B3184ED5035}" destId="{454962A6-A485-44AA-B835-C172872C14AD}" srcOrd="2" destOrd="0" presId="urn:microsoft.com/office/officeart/2008/layout/AlternatingHexagons"/>
    <dgm:cxn modelId="{0F5B2E3F-7072-4834-BD7E-C240C8D8063F}" type="presParOf" srcId="{A217122A-2B33-43A9-B747-1B3184ED5035}" destId="{9A5DFF40-6014-45EE-A402-299179601786}" srcOrd="3" destOrd="0" presId="urn:microsoft.com/office/officeart/2008/layout/AlternatingHexagons"/>
    <dgm:cxn modelId="{57BF2DD5-75BB-49D3-B714-220951D15E08}" type="presParOf" srcId="{A217122A-2B33-43A9-B747-1B3184ED5035}" destId="{B67FD03F-22DA-416B-92CD-8366D92F10BF}" srcOrd="4" destOrd="0" presId="urn:microsoft.com/office/officeart/2008/layout/AlternatingHexagons"/>
    <dgm:cxn modelId="{11156A3D-EEFB-478A-A446-98D636F76E5B}" type="presParOf" srcId="{CD9CBA39-B23B-428F-BD77-1A74A9CDB887}" destId="{4B3DF796-2C2B-4571-BDDB-886736DF4F18}" srcOrd="1" destOrd="0" presId="urn:microsoft.com/office/officeart/2008/layout/AlternatingHexagons"/>
    <dgm:cxn modelId="{B0B5D6A4-E0DF-499F-9648-26A4263CB26B}" type="presParOf" srcId="{CD9CBA39-B23B-428F-BD77-1A74A9CDB887}" destId="{203BC91D-694B-4E6E-BECE-63B7E52A2157}" srcOrd="2" destOrd="0" presId="urn:microsoft.com/office/officeart/2008/layout/AlternatingHexagons"/>
    <dgm:cxn modelId="{5CD44E3D-98A6-4327-A472-CCD9BCCB87CB}" type="presParOf" srcId="{203BC91D-694B-4E6E-BECE-63B7E52A2157}" destId="{8E5D321C-BBEE-482E-9A7E-4ABB2EAEDED7}" srcOrd="0" destOrd="0" presId="urn:microsoft.com/office/officeart/2008/layout/AlternatingHexagons"/>
    <dgm:cxn modelId="{2AE58A83-9EE4-459C-B9F6-950107770654}" type="presParOf" srcId="{203BC91D-694B-4E6E-BECE-63B7E52A2157}" destId="{CA3E9459-FD47-405F-A333-F2F80463EA6F}" srcOrd="1" destOrd="0" presId="urn:microsoft.com/office/officeart/2008/layout/AlternatingHexagons"/>
    <dgm:cxn modelId="{C23CCB3C-D571-445F-A492-E86AEAFDECC5}" type="presParOf" srcId="{203BC91D-694B-4E6E-BECE-63B7E52A2157}" destId="{DBE919CC-B0A2-4534-9624-A76C3C678519}" srcOrd="2" destOrd="0" presId="urn:microsoft.com/office/officeart/2008/layout/AlternatingHexagons"/>
    <dgm:cxn modelId="{D4311471-3786-438A-AB2A-7595542BD918}" type="presParOf" srcId="{203BC91D-694B-4E6E-BECE-63B7E52A2157}" destId="{BADE9342-061F-4BD6-B218-09D9A3B3C1CD}" srcOrd="3" destOrd="0" presId="urn:microsoft.com/office/officeart/2008/layout/AlternatingHexagons"/>
    <dgm:cxn modelId="{8D94F27E-1374-43F0-BE9D-A79BFB5F5584}" type="presParOf" srcId="{203BC91D-694B-4E6E-BECE-63B7E52A2157}" destId="{B1900DF7-4506-4DA5-A5F4-14A2FD3041EA}" srcOrd="4" destOrd="0" presId="urn:microsoft.com/office/officeart/2008/layout/AlternatingHexagons"/>
    <dgm:cxn modelId="{601F2E8F-6CED-4092-94C0-183C32838EF1}" type="presParOf" srcId="{CD9CBA39-B23B-428F-BD77-1A74A9CDB887}" destId="{45792A65-94D4-4BB8-9B74-FF20993865AF}" srcOrd="3" destOrd="0" presId="urn:microsoft.com/office/officeart/2008/layout/AlternatingHexagons"/>
    <dgm:cxn modelId="{0EEF4B87-8E20-417E-B8D3-BAFD9535CA8B}" type="presParOf" srcId="{CD9CBA39-B23B-428F-BD77-1A74A9CDB887}" destId="{8FA75BDA-10C8-4FD5-A1A8-DBB54BE6A2A8}" srcOrd="4" destOrd="0" presId="urn:microsoft.com/office/officeart/2008/layout/AlternatingHexagons"/>
    <dgm:cxn modelId="{F9C64D7D-911E-4947-9114-B7CD2D5D4D75}" type="presParOf" srcId="{8FA75BDA-10C8-4FD5-A1A8-DBB54BE6A2A8}" destId="{BD2BB233-A759-4644-BE72-0B0D6B721A0C}" srcOrd="0" destOrd="0" presId="urn:microsoft.com/office/officeart/2008/layout/AlternatingHexagons"/>
    <dgm:cxn modelId="{2B9332D0-4AF2-48D1-8C6F-A59A1C6C27A2}" type="presParOf" srcId="{8FA75BDA-10C8-4FD5-A1A8-DBB54BE6A2A8}" destId="{9E658D8E-BF0E-4CA2-891D-6921475A11F8}" srcOrd="1" destOrd="0" presId="urn:microsoft.com/office/officeart/2008/layout/AlternatingHexagons"/>
    <dgm:cxn modelId="{AEB4F346-2D36-48D6-B4C0-BE386E2F7505}" type="presParOf" srcId="{8FA75BDA-10C8-4FD5-A1A8-DBB54BE6A2A8}" destId="{76FE6D5B-E4C3-45AB-915D-12BAFA82C115}" srcOrd="2" destOrd="0" presId="urn:microsoft.com/office/officeart/2008/layout/AlternatingHexagons"/>
    <dgm:cxn modelId="{20A46FE3-5B05-428E-8312-E54AFCC5B09F}" type="presParOf" srcId="{8FA75BDA-10C8-4FD5-A1A8-DBB54BE6A2A8}" destId="{0ACF7655-3E10-4D92-B013-83707E6643AF}" srcOrd="3" destOrd="0" presId="urn:microsoft.com/office/officeart/2008/layout/AlternatingHexagons"/>
    <dgm:cxn modelId="{A197AD25-D286-4D31-9EF9-EFD121746962}" type="presParOf" srcId="{8FA75BDA-10C8-4FD5-A1A8-DBB54BE6A2A8}" destId="{12F424D4-0227-429C-8C03-41A3DDBDC83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E2D38-EF8F-4D00-8501-0923882DBBA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75FCFD0-C6FC-4780-BB55-6A9E24682D80}">
      <dgm:prSet phldrT="[Text]"/>
      <dgm:spPr>
        <a:gradFill rotWithShape="0">
          <a:gsLst>
            <a:gs pos="1290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r>
            <a:rPr lang="de-DE" dirty="0"/>
            <a:t>Welche Ziele verfolgt die gymnasiale Oberstufe?</a:t>
          </a:r>
        </a:p>
      </dgm:t>
    </dgm:pt>
    <dgm:pt modelId="{F06B9F44-02CC-4DB2-A955-EF72CAA539F4}" type="parTrans" cxnId="{C429F821-FC9F-4B28-9E09-EE38D1B61248}">
      <dgm:prSet/>
      <dgm:spPr/>
      <dgm:t>
        <a:bodyPr/>
        <a:lstStyle/>
        <a:p>
          <a:endParaRPr lang="de-DE"/>
        </a:p>
      </dgm:t>
    </dgm:pt>
    <dgm:pt modelId="{49E5C43F-1D9A-45C7-A8BF-AD330ADC2EBE}" type="sibTrans" cxnId="{C429F821-FC9F-4B28-9E09-EE38D1B61248}">
      <dgm:prSet/>
      <dgm:spPr/>
      <dgm:t>
        <a:bodyPr/>
        <a:lstStyle/>
        <a:p>
          <a:endParaRPr lang="de-DE"/>
        </a:p>
      </dgm:t>
    </dgm:pt>
    <dgm:pt modelId="{F9C2148F-2257-4F5E-9C57-662F1AA37E5A}">
      <dgm:prSet phldrT="[Text]"/>
      <dgm:spPr>
        <a:gradFill rotWithShape="0">
          <a:gsLst>
            <a:gs pos="1290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r>
            <a:rPr lang="de-DE" dirty="0"/>
            <a:t>Welche Fächer kann ich wählen?</a:t>
          </a:r>
        </a:p>
      </dgm:t>
    </dgm:pt>
    <dgm:pt modelId="{120B475A-24F4-4A8A-BE7D-BCCAD3BA64DF}" type="parTrans" cxnId="{72331F61-FF2B-4D5B-9664-5D73882CFEDF}">
      <dgm:prSet/>
      <dgm:spPr/>
      <dgm:t>
        <a:bodyPr/>
        <a:lstStyle/>
        <a:p>
          <a:endParaRPr lang="de-DE"/>
        </a:p>
      </dgm:t>
    </dgm:pt>
    <dgm:pt modelId="{102898B2-A6A0-4999-ADD5-2B02EE52F139}" type="sibTrans" cxnId="{72331F61-FF2B-4D5B-9664-5D73882CFEDF}">
      <dgm:prSet/>
      <dgm:spPr/>
      <dgm:t>
        <a:bodyPr/>
        <a:lstStyle/>
        <a:p>
          <a:endParaRPr lang="de-DE"/>
        </a:p>
      </dgm:t>
    </dgm:pt>
    <dgm:pt modelId="{C38D6682-6218-4109-B96A-39C632F4053A}">
      <dgm:prSet phldrT="[Text]"/>
      <dgm:spPr>
        <a:gradFill rotWithShape="0">
          <a:gsLst>
            <a:gs pos="1290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r>
            <a:rPr lang="de-DE" dirty="0"/>
            <a:t>Weg zum Abitur 2024</a:t>
          </a:r>
        </a:p>
      </dgm:t>
    </dgm:pt>
    <dgm:pt modelId="{56319E27-DE8E-4E2A-8CAD-F8B2D934650C}" type="parTrans" cxnId="{E5FEC970-FCDB-416C-BEF4-46CC3E31F76A}">
      <dgm:prSet/>
      <dgm:spPr/>
      <dgm:t>
        <a:bodyPr/>
        <a:lstStyle/>
        <a:p>
          <a:endParaRPr lang="de-DE"/>
        </a:p>
      </dgm:t>
    </dgm:pt>
    <dgm:pt modelId="{67809576-3B7F-4C2F-A552-55F2E531D435}" type="sibTrans" cxnId="{E5FEC970-FCDB-416C-BEF4-46CC3E31F76A}">
      <dgm:prSet/>
      <dgm:spPr/>
      <dgm:t>
        <a:bodyPr/>
        <a:lstStyle/>
        <a:p>
          <a:endParaRPr lang="de-DE"/>
        </a:p>
      </dgm:t>
    </dgm:pt>
    <dgm:pt modelId="{9DD842EA-AFA9-4E08-9FD6-ACCB30170CED}">
      <dgm:prSet phldrT="[Text]"/>
      <dgm:spPr>
        <a:gradFill rotWithShape="0">
          <a:gsLst>
            <a:gs pos="1290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r>
            <a:rPr lang="de-DE" dirty="0"/>
            <a:t>Wie werden Leistungen bewertet?</a:t>
          </a:r>
        </a:p>
      </dgm:t>
    </dgm:pt>
    <dgm:pt modelId="{F0557ADD-EF50-4F28-881E-F2BEFFF1EDE8}" type="parTrans" cxnId="{9AF6EA83-C21C-4993-A6C5-08CD4B9C2284}">
      <dgm:prSet/>
      <dgm:spPr/>
      <dgm:t>
        <a:bodyPr/>
        <a:lstStyle/>
        <a:p>
          <a:endParaRPr lang="de-DE"/>
        </a:p>
      </dgm:t>
    </dgm:pt>
    <dgm:pt modelId="{EBB588DC-A96D-4DE0-B16E-5B2655CF18BA}" type="sibTrans" cxnId="{9AF6EA83-C21C-4993-A6C5-08CD4B9C2284}">
      <dgm:prSet/>
      <dgm:spPr/>
      <dgm:t>
        <a:bodyPr/>
        <a:lstStyle/>
        <a:p>
          <a:endParaRPr lang="de-DE"/>
        </a:p>
      </dgm:t>
    </dgm:pt>
    <dgm:pt modelId="{A30D5F4B-CCF2-4402-9F88-E4C52C86F54E}" type="pres">
      <dgm:prSet presAssocID="{F3FE2D38-EF8F-4D00-8501-0923882DBBA1}" presName="linearFlow" presStyleCnt="0">
        <dgm:presLayoutVars>
          <dgm:dir/>
          <dgm:resizeHandles val="exact"/>
        </dgm:presLayoutVars>
      </dgm:prSet>
      <dgm:spPr/>
    </dgm:pt>
    <dgm:pt modelId="{0779EF49-B66D-42CA-9A13-FD42C77D9D94}" type="pres">
      <dgm:prSet presAssocID="{275FCFD0-C6FC-4780-BB55-6A9E24682D80}" presName="composite" presStyleCnt="0"/>
      <dgm:spPr/>
    </dgm:pt>
    <dgm:pt modelId="{9B5C9FB5-3D25-4DF6-9453-9BE16F4DA7B6}" type="pres">
      <dgm:prSet presAssocID="{275FCFD0-C6FC-4780-BB55-6A9E24682D80}" presName="imgShp" presStyleLbl="fgImgPlace1" presStyleIdx="0" presStyleCnt="4" custLinFactX="-8915" custLinFactNeighborX="-100000" custLinFactNeighborY="176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55E3AF0-4D64-4F9B-B93E-2780510EDB40}" type="pres">
      <dgm:prSet presAssocID="{275FCFD0-C6FC-4780-BB55-6A9E24682D80}" presName="txShp" presStyleLbl="node1" presStyleIdx="0" presStyleCnt="4" custScaleX="129068">
        <dgm:presLayoutVars>
          <dgm:bulletEnabled val="1"/>
        </dgm:presLayoutVars>
      </dgm:prSet>
      <dgm:spPr/>
    </dgm:pt>
    <dgm:pt modelId="{FFB4599B-EAE8-4630-8C66-B02A6C146814}" type="pres">
      <dgm:prSet presAssocID="{49E5C43F-1D9A-45C7-A8BF-AD330ADC2EBE}" presName="spacing" presStyleCnt="0"/>
      <dgm:spPr/>
    </dgm:pt>
    <dgm:pt modelId="{7E4D164A-E249-4C86-965C-94B2B2DF7EB9}" type="pres">
      <dgm:prSet presAssocID="{F9C2148F-2257-4F5E-9C57-662F1AA37E5A}" presName="composite" presStyleCnt="0"/>
      <dgm:spPr/>
    </dgm:pt>
    <dgm:pt modelId="{87396AF6-ABDE-4FC5-854E-C21E2CF5D169}" type="pres">
      <dgm:prSet presAssocID="{F9C2148F-2257-4F5E-9C57-662F1AA37E5A}" presName="imgShp" presStyleLbl="fgImgPlace1" presStyleIdx="1" presStyleCnt="4" custLinFactX="-8915" custLinFactNeighborX="-100000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AA378C0-7D8A-43FE-8F0F-27415790EDB7}" type="pres">
      <dgm:prSet presAssocID="{F9C2148F-2257-4F5E-9C57-662F1AA37E5A}" presName="txShp" presStyleLbl="node1" presStyleIdx="1" presStyleCnt="4" custScaleX="129068">
        <dgm:presLayoutVars>
          <dgm:bulletEnabled val="1"/>
        </dgm:presLayoutVars>
      </dgm:prSet>
      <dgm:spPr/>
    </dgm:pt>
    <dgm:pt modelId="{B3580EF8-2461-4512-90FB-847DB1904A94}" type="pres">
      <dgm:prSet presAssocID="{102898B2-A6A0-4999-ADD5-2B02EE52F139}" presName="spacing" presStyleCnt="0"/>
      <dgm:spPr/>
    </dgm:pt>
    <dgm:pt modelId="{B822AACA-0917-4B04-B180-A80E795F2FBC}" type="pres">
      <dgm:prSet presAssocID="{9DD842EA-AFA9-4E08-9FD6-ACCB30170CED}" presName="composite" presStyleCnt="0"/>
      <dgm:spPr/>
    </dgm:pt>
    <dgm:pt modelId="{15CB019B-E2D6-4919-AA8E-8C3F8B45BB3A}" type="pres">
      <dgm:prSet presAssocID="{9DD842EA-AFA9-4E08-9FD6-ACCB30170CED}" presName="imgShp" presStyleLbl="fgImgPlace1" presStyleIdx="2" presStyleCnt="4" custLinFactX="-4769" custLinFactNeighborX="-100000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1145225-B416-44C3-8D5D-9E612CE51D37}" type="pres">
      <dgm:prSet presAssocID="{9DD842EA-AFA9-4E08-9FD6-ACCB30170CED}" presName="txShp" presStyleLbl="node1" presStyleIdx="2" presStyleCnt="4" custScaleX="128757">
        <dgm:presLayoutVars>
          <dgm:bulletEnabled val="1"/>
        </dgm:presLayoutVars>
      </dgm:prSet>
      <dgm:spPr/>
    </dgm:pt>
    <dgm:pt modelId="{7770008A-3980-41FC-BF16-2480573442B0}" type="pres">
      <dgm:prSet presAssocID="{EBB588DC-A96D-4DE0-B16E-5B2655CF18BA}" presName="spacing" presStyleCnt="0"/>
      <dgm:spPr/>
    </dgm:pt>
    <dgm:pt modelId="{45F74CDB-5F6E-42D5-BF61-5242F4B4C18B}" type="pres">
      <dgm:prSet presAssocID="{C38D6682-6218-4109-B96A-39C632F4053A}" presName="composite" presStyleCnt="0"/>
      <dgm:spPr/>
    </dgm:pt>
    <dgm:pt modelId="{46022F6C-05DD-4031-9E1D-5226B20EC0B2}" type="pres">
      <dgm:prSet presAssocID="{C38D6682-6218-4109-B96A-39C632F4053A}" presName="imgShp" presStyleLbl="fgImgPlace1" presStyleIdx="3" presStyleCnt="4" custLinFactX="-4769" custLinFactNeighborX="-100000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3E6AB30-1C87-4CF1-80F9-D614153502F7}" type="pres">
      <dgm:prSet presAssocID="{C38D6682-6218-4109-B96A-39C632F4053A}" presName="txShp" presStyleLbl="node1" presStyleIdx="3" presStyleCnt="4" custScaleX="129068">
        <dgm:presLayoutVars>
          <dgm:bulletEnabled val="1"/>
        </dgm:presLayoutVars>
      </dgm:prSet>
      <dgm:spPr/>
    </dgm:pt>
  </dgm:ptLst>
  <dgm:cxnLst>
    <dgm:cxn modelId="{C429F821-FC9F-4B28-9E09-EE38D1B61248}" srcId="{F3FE2D38-EF8F-4D00-8501-0923882DBBA1}" destId="{275FCFD0-C6FC-4780-BB55-6A9E24682D80}" srcOrd="0" destOrd="0" parTransId="{F06B9F44-02CC-4DB2-A955-EF72CAA539F4}" sibTransId="{49E5C43F-1D9A-45C7-A8BF-AD330ADC2EBE}"/>
    <dgm:cxn modelId="{72331F61-FF2B-4D5B-9664-5D73882CFEDF}" srcId="{F3FE2D38-EF8F-4D00-8501-0923882DBBA1}" destId="{F9C2148F-2257-4F5E-9C57-662F1AA37E5A}" srcOrd="1" destOrd="0" parTransId="{120B475A-24F4-4A8A-BE7D-BCCAD3BA64DF}" sibTransId="{102898B2-A6A0-4999-ADD5-2B02EE52F139}"/>
    <dgm:cxn modelId="{498E756F-EFA6-41BD-9407-9056381A654E}" type="presOf" srcId="{F3FE2D38-EF8F-4D00-8501-0923882DBBA1}" destId="{A30D5F4B-CCF2-4402-9F88-E4C52C86F54E}" srcOrd="0" destOrd="0" presId="urn:microsoft.com/office/officeart/2005/8/layout/vList3"/>
    <dgm:cxn modelId="{E5FEC970-FCDB-416C-BEF4-46CC3E31F76A}" srcId="{F3FE2D38-EF8F-4D00-8501-0923882DBBA1}" destId="{C38D6682-6218-4109-B96A-39C632F4053A}" srcOrd="3" destOrd="0" parTransId="{56319E27-DE8E-4E2A-8CAD-F8B2D934650C}" sibTransId="{67809576-3B7F-4C2F-A552-55F2E531D435}"/>
    <dgm:cxn modelId="{9AF6EA83-C21C-4993-A6C5-08CD4B9C2284}" srcId="{F3FE2D38-EF8F-4D00-8501-0923882DBBA1}" destId="{9DD842EA-AFA9-4E08-9FD6-ACCB30170CED}" srcOrd="2" destOrd="0" parTransId="{F0557ADD-EF50-4F28-881E-F2BEFFF1EDE8}" sibTransId="{EBB588DC-A96D-4DE0-B16E-5B2655CF18BA}"/>
    <dgm:cxn modelId="{CFFFC2B5-AAD5-4D59-9696-AB6931E780AC}" type="presOf" srcId="{F9C2148F-2257-4F5E-9C57-662F1AA37E5A}" destId="{4AA378C0-7D8A-43FE-8F0F-27415790EDB7}" srcOrd="0" destOrd="0" presId="urn:microsoft.com/office/officeart/2005/8/layout/vList3"/>
    <dgm:cxn modelId="{2F3A2EBE-C7C4-4162-9BFB-EAC6A06E924B}" type="presOf" srcId="{275FCFD0-C6FC-4780-BB55-6A9E24682D80}" destId="{255E3AF0-4D64-4F9B-B93E-2780510EDB40}" srcOrd="0" destOrd="0" presId="urn:microsoft.com/office/officeart/2005/8/layout/vList3"/>
    <dgm:cxn modelId="{55C93AE4-788E-4464-9CE6-E3D61EA7713F}" type="presOf" srcId="{C38D6682-6218-4109-B96A-39C632F4053A}" destId="{63E6AB30-1C87-4CF1-80F9-D614153502F7}" srcOrd="0" destOrd="0" presId="urn:microsoft.com/office/officeart/2005/8/layout/vList3"/>
    <dgm:cxn modelId="{4BCFD5F1-0B7F-4738-AB70-B1AEC9D80029}" type="presOf" srcId="{9DD842EA-AFA9-4E08-9FD6-ACCB30170CED}" destId="{61145225-B416-44C3-8D5D-9E612CE51D37}" srcOrd="0" destOrd="0" presId="urn:microsoft.com/office/officeart/2005/8/layout/vList3"/>
    <dgm:cxn modelId="{042CAB69-B63B-4392-A1FB-4C39D81B2058}" type="presParOf" srcId="{A30D5F4B-CCF2-4402-9F88-E4C52C86F54E}" destId="{0779EF49-B66D-42CA-9A13-FD42C77D9D94}" srcOrd="0" destOrd="0" presId="urn:microsoft.com/office/officeart/2005/8/layout/vList3"/>
    <dgm:cxn modelId="{36DD7716-C39E-4764-9E19-36564CB9DB2B}" type="presParOf" srcId="{0779EF49-B66D-42CA-9A13-FD42C77D9D94}" destId="{9B5C9FB5-3D25-4DF6-9453-9BE16F4DA7B6}" srcOrd="0" destOrd="0" presId="urn:microsoft.com/office/officeart/2005/8/layout/vList3"/>
    <dgm:cxn modelId="{3BA5CBFE-0AC6-40BB-8671-54CD6C75EDA3}" type="presParOf" srcId="{0779EF49-B66D-42CA-9A13-FD42C77D9D94}" destId="{255E3AF0-4D64-4F9B-B93E-2780510EDB40}" srcOrd="1" destOrd="0" presId="urn:microsoft.com/office/officeart/2005/8/layout/vList3"/>
    <dgm:cxn modelId="{8C56E3BE-76B2-43BA-B87A-F555F183F35C}" type="presParOf" srcId="{A30D5F4B-CCF2-4402-9F88-E4C52C86F54E}" destId="{FFB4599B-EAE8-4630-8C66-B02A6C146814}" srcOrd="1" destOrd="0" presId="urn:microsoft.com/office/officeart/2005/8/layout/vList3"/>
    <dgm:cxn modelId="{4978864B-7045-4722-96C5-75E3F10D28C2}" type="presParOf" srcId="{A30D5F4B-CCF2-4402-9F88-E4C52C86F54E}" destId="{7E4D164A-E249-4C86-965C-94B2B2DF7EB9}" srcOrd="2" destOrd="0" presId="urn:microsoft.com/office/officeart/2005/8/layout/vList3"/>
    <dgm:cxn modelId="{64E81B53-769D-4EFF-BBDF-138042F49D79}" type="presParOf" srcId="{7E4D164A-E249-4C86-965C-94B2B2DF7EB9}" destId="{87396AF6-ABDE-4FC5-854E-C21E2CF5D169}" srcOrd="0" destOrd="0" presId="urn:microsoft.com/office/officeart/2005/8/layout/vList3"/>
    <dgm:cxn modelId="{23092966-7F0A-4F54-9A94-E6A4B5AA0F0C}" type="presParOf" srcId="{7E4D164A-E249-4C86-965C-94B2B2DF7EB9}" destId="{4AA378C0-7D8A-43FE-8F0F-27415790EDB7}" srcOrd="1" destOrd="0" presId="urn:microsoft.com/office/officeart/2005/8/layout/vList3"/>
    <dgm:cxn modelId="{50883A13-9032-4CCD-AEC2-8B5E6924A547}" type="presParOf" srcId="{A30D5F4B-CCF2-4402-9F88-E4C52C86F54E}" destId="{B3580EF8-2461-4512-90FB-847DB1904A94}" srcOrd="3" destOrd="0" presId="urn:microsoft.com/office/officeart/2005/8/layout/vList3"/>
    <dgm:cxn modelId="{A8EF5CE8-497F-4E52-ACA3-F0CDA391D5BB}" type="presParOf" srcId="{A30D5F4B-CCF2-4402-9F88-E4C52C86F54E}" destId="{B822AACA-0917-4B04-B180-A80E795F2FBC}" srcOrd="4" destOrd="0" presId="urn:microsoft.com/office/officeart/2005/8/layout/vList3"/>
    <dgm:cxn modelId="{A9D1D370-02FF-4526-80E6-FE1B076602CE}" type="presParOf" srcId="{B822AACA-0917-4B04-B180-A80E795F2FBC}" destId="{15CB019B-E2D6-4919-AA8E-8C3F8B45BB3A}" srcOrd="0" destOrd="0" presId="urn:microsoft.com/office/officeart/2005/8/layout/vList3"/>
    <dgm:cxn modelId="{73C62E4D-46E4-4E38-AB4E-EB757C804D45}" type="presParOf" srcId="{B822AACA-0917-4B04-B180-A80E795F2FBC}" destId="{61145225-B416-44C3-8D5D-9E612CE51D37}" srcOrd="1" destOrd="0" presId="urn:microsoft.com/office/officeart/2005/8/layout/vList3"/>
    <dgm:cxn modelId="{2C9A9A56-8FB4-4CB2-901A-35478CED2D0F}" type="presParOf" srcId="{A30D5F4B-CCF2-4402-9F88-E4C52C86F54E}" destId="{7770008A-3980-41FC-BF16-2480573442B0}" srcOrd="5" destOrd="0" presId="urn:microsoft.com/office/officeart/2005/8/layout/vList3"/>
    <dgm:cxn modelId="{BB6DF40C-3AA4-4C06-BDFD-0B1094C7FF77}" type="presParOf" srcId="{A30D5F4B-CCF2-4402-9F88-E4C52C86F54E}" destId="{45F74CDB-5F6E-42D5-BF61-5242F4B4C18B}" srcOrd="6" destOrd="0" presId="urn:microsoft.com/office/officeart/2005/8/layout/vList3"/>
    <dgm:cxn modelId="{57664525-9676-4382-8B03-18E3B40E4C06}" type="presParOf" srcId="{45F74CDB-5F6E-42D5-BF61-5242F4B4C18B}" destId="{46022F6C-05DD-4031-9E1D-5226B20EC0B2}" srcOrd="0" destOrd="0" presId="urn:microsoft.com/office/officeart/2005/8/layout/vList3"/>
    <dgm:cxn modelId="{4C3A4B7C-0BAF-4F1D-82A6-0BBFC4999A15}" type="presParOf" srcId="{45F74CDB-5F6E-42D5-BF61-5242F4B4C18B}" destId="{63E6AB30-1C87-4CF1-80F9-D614153502F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838A9-1B53-4874-8E22-5DC0E084D76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46D082-B5B7-4321-BDAA-14F96278E721}">
      <dgm:prSet phldrT="[Text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sz="1800" b="1" dirty="0">
              <a:solidFill>
                <a:srgbClr val="EA4100"/>
              </a:solidFill>
            </a:rPr>
            <a:t> </a:t>
          </a:r>
          <a:r>
            <a:rPr lang="de-DE" sz="2000" b="1" dirty="0">
              <a:solidFill>
                <a:srgbClr val="EA4100"/>
              </a:solidFill>
            </a:rPr>
            <a:t>Studium an einer Fachhochschule</a:t>
          </a:r>
        </a:p>
      </dgm:t>
    </dgm:pt>
    <dgm:pt modelId="{9AD9E3E3-1906-46FF-A599-EEA771C10C6D}" type="parTrans" cxnId="{A420A9CA-0EE3-4C01-9FBE-B58D15595B74}">
      <dgm:prSet/>
      <dgm:spPr/>
      <dgm:t>
        <a:bodyPr/>
        <a:lstStyle/>
        <a:p>
          <a:endParaRPr lang="de-DE"/>
        </a:p>
      </dgm:t>
    </dgm:pt>
    <dgm:pt modelId="{913842C7-CA3C-41E2-B620-93DA0F034120}" type="sibTrans" cxnId="{A420A9CA-0EE3-4C01-9FBE-B58D15595B74}">
      <dgm:prSet/>
      <dgm:spPr/>
      <dgm:t>
        <a:bodyPr/>
        <a:lstStyle/>
        <a:p>
          <a:endParaRPr lang="de-DE"/>
        </a:p>
      </dgm:t>
    </dgm:pt>
    <dgm:pt modelId="{FD2D9AD9-8683-4FAD-82B3-4C25B4640F39}">
      <dgm:prSet phldrT="[Text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sz="1600" b="1" dirty="0"/>
            <a:t>Besuch der Oberstufe mindestens bis zum Ende der Jahrgangsstufe 12</a:t>
          </a:r>
        </a:p>
      </dgm:t>
    </dgm:pt>
    <dgm:pt modelId="{1FCD4E2A-F304-4458-AEB3-6564E3774540}" type="parTrans" cxnId="{BFB759CF-1F57-4909-BA53-5E8A3AC66482}">
      <dgm:prSet/>
      <dgm:spPr/>
      <dgm:t>
        <a:bodyPr/>
        <a:lstStyle/>
        <a:p>
          <a:endParaRPr lang="de-DE"/>
        </a:p>
      </dgm:t>
    </dgm:pt>
    <dgm:pt modelId="{6C3D4EFB-E4FA-4C48-B795-8D2A6F83E1D0}" type="sibTrans" cxnId="{BFB759CF-1F57-4909-BA53-5E8A3AC66482}">
      <dgm:prSet/>
      <dgm:spPr/>
      <dgm:t>
        <a:bodyPr/>
        <a:lstStyle/>
        <a:p>
          <a:endParaRPr lang="de-DE"/>
        </a:p>
      </dgm:t>
    </dgm:pt>
    <dgm:pt modelId="{6920D433-B2F4-4423-82FE-FA8B273B4A91}">
      <dgm:prSet phldrT="[Text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sz="1600" b="1" dirty="0"/>
            <a:t>Einjähriges, geregeltes Praktikum oder                         Berufsausbildung</a:t>
          </a:r>
        </a:p>
      </dgm:t>
    </dgm:pt>
    <dgm:pt modelId="{2B44251E-A0B3-4585-BCED-D366C94B3756}" type="parTrans" cxnId="{4297CB41-AD2B-4C19-B97A-78D4BC81D60E}">
      <dgm:prSet/>
      <dgm:spPr/>
      <dgm:t>
        <a:bodyPr/>
        <a:lstStyle/>
        <a:p>
          <a:endParaRPr lang="de-DE"/>
        </a:p>
      </dgm:t>
    </dgm:pt>
    <dgm:pt modelId="{3CE12476-DE95-42FD-B585-B76982E79BCB}" type="sibTrans" cxnId="{4297CB41-AD2B-4C19-B97A-78D4BC81D60E}">
      <dgm:prSet/>
      <dgm:spPr/>
      <dgm:t>
        <a:bodyPr/>
        <a:lstStyle/>
        <a:p>
          <a:endParaRPr lang="de-DE"/>
        </a:p>
      </dgm:t>
    </dgm:pt>
    <dgm:pt modelId="{97E47EF6-E0D0-42C2-AE16-26ADB8D89B2D}">
      <dgm:prSet phldrT="[Text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de-DE" sz="1600" b="1" dirty="0"/>
            <a:t>Erfüllung bestimmter Noten- Voraussetzungen</a:t>
          </a:r>
        </a:p>
      </dgm:t>
    </dgm:pt>
    <dgm:pt modelId="{D020D44D-DD44-446A-ADDA-CDA28B979526}" type="parTrans" cxnId="{79858141-F36E-426F-B6DF-4E64339FC7D6}">
      <dgm:prSet/>
      <dgm:spPr/>
      <dgm:t>
        <a:bodyPr/>
        <a:lstStyle/>
        <a:p>
          <a:endParaRPr lang="de-DE"/>
        </a:p>
      </dgm:t>
    </dgm:pt>
    <dgm:pt modelId="{6A35D466-C5E9-449A-B317-896E2DC81CAE}" type="sibTrans" cxnId="{79858141-F36E-426F-B6DF-4E64339FC7D6}">
      <dgm:prSet/>
      <dgm:spPr/>
      <dgm:t>
        <a:bodyPr/>
        <a:lstStyle/>
        <a:p>
          <a:endParaRPr lang="de-DE"/>
        </a:p>
      </dgm:t>
    </dgm:pt>
    <dgm:pt modelId="{FA0F441A-58F1-4B6C-9B97-C87C760C9233}" type="pres">
      <dgm:prSet presAssocID="{774838A9-1B53-4874-8E22-5DC0E084D7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37045-5364-456B-9740-EFE8E6BE6337}" type="pres">
      <dgm:prSet presAssocID="{EF46D082-B5B7-4321-BDAA-14F96278E721}" presName="centerShape" presStyleLbl="node0" presStyleIdx="0" presStyleCnt="1" custScaleX="153775" custScaleY="148278" custLinFactNeighborX="-819" custLinFactNeighborY="11317"/>
      <dgm:spPr/>
    </dgm:pt>
    <dgm:pt modelId="{76155870-1C40-4437-B7EB-76AD80160A3A}" type="pres">
      <dgm:prSet presAssocID="{1FCD4E2A-F304-4458-AEB3-6564E3774540}" presName="Name9" presStyleLbl="parChTrans1D2" presStyleIdx="0" presStyleCnt="3"/>
      <dgm:spPr/>
    </dgm:pt>
    <dgm:pt modelId="{568E35A9-2A8A-4671-A104-4EACBE2768B9}" type="pres">
      <dgm:prSet presAssocID="{1FCD4E2A-F304-4458-AEB3-6564E3774540}" presName="connTx" presStyleLbl="parChTrans1D2" presStyleIdx="0" presStyleCnt="3"/>
      <dgm:spPr/>
    </dgm:pt>
    <dgm:pt modelId="{B69B0C5E-ED69-419A-AF5E-BCECA345F512}" type="pres">
      <dgm:prSet presAssocID="{FD2D9AD9-8683-4FAD-82B3-4C25B4640F39}" presName="node" presStyleLbl="node1" presStyleIdx="0" presStyleCnt="3" custScaleX="139632" custScaleY="132180" custRadScaleRad="109890" custRadScaleInc="-4820">
        <dgm:presLayoutVars>
          <dgm:bulletEnabled val="1"/>
        </dgm:presLayoutVars>
      </dgm:prSet>
      <dgm:spPr/>
    </dgm:pt>
    <dgm:pt modelId="{D8DEC016-D106-4D84-BA77-4495F5E93185}" type="pres">
      <dgm:prSet presAssocID="{2B44251E-A0B3-4585-BCED-D366C94B3756}" presName="Name9" presStyleLbl="parChTrans1D2" presStyleIdx="1" presStyleCnt="3"/>
      <dgm:spPr/>
    </dgm:pt>
    <dgm:pt modelId="{25160FFB-7073-4E6C-A99F-28BD7E6D03D7}" type="pres">
      <dgm:prSet presAssocID="{2B44251E-A0B3-4585-BCED-D366C94B3756}" presName="connTx" presStyleLbl="parChTrans1D2" presStyleIdx="1" presStyleCnt="3"/>
      <dgm:spPr/>
    </dgm:pt>
    <dgm:pt modelId="{90773D4E-0679-4DE7-A8FE-66927499248E}" type="pres">
      <dgm:prSet presAssocID="{6920D433-B2F4-4423-82FE-FA8B273B4A91}" presName="node" presStyleLbl="node1" presStyleIdx="1" presStyleCnt="3" custScaleX="143895" custScaleY="140946" custRadScaleRad="126911" custRadScaleInc="-69972">
        <dgm:presLayoutVars>
          <dgm:bulletEnabled val="1"/>
        </dgm:presLayoutVars>
      </dgm:prSet>
      <dgm:spPr/>
    </dgm:pt>
    <dgm:pt modelId="{1EFA0912-A47D-4B7E-A59E-3C4F7DA8DF72}" type="pres">
      <dgm:prSet presAssocID="{D020D44D-DD44-446A-ADDA-CDA28B979526}" presName="Name9" presStyleLbl="parChTrans1D2" presStyleIdx="2" presStyleCnt="3"/>
      <dgm:spPr/>
    </dgm:pt>
    <dgm:pt modelId="{1DD3D803-A16D-4F56-8A98-A5FBF81FB924}" type="pres">
      <dgm:prSet presAssocID="{D020D44D-DD44-446A-ADDA-CDA28B979526}" presName="connTx" presStyleLbl="parChTrans1D2" presStyleIdx="2" presStyleCnt="3"/>
      <dgm:spPr/>
    </dgm:pt>
    <dgm:pt modelId="{1E27EBA6-66DA-4EBD-8D2B-69E4898F5AA8}" type="pres">
      <dgm:prSet presAssocID="{97E47EF6-E0D0-42C2-AE16-26ADB8D89B2D}" presName="node" presStyleLbl="node1" presStyleIdx="2" presStyleCnt="3" custScaleX="143868" custScaleY="138025" custRadScaleRad="122887" custRadScaleInc="71529">
        <dgm:presLayoutVars>
          <dgm:bulletEnabled val="1"/>
        </dgm:presLayoutVars>
      </dgm:prSet>
      <dgm:spPr/>
    </dgm:pt>
  </dgm:ptLst>
  <dgm:cxnLst>
    <dgm:cxn modelId="{F10E670A-1F0F-42B1-96AE-D6E0D3D403B0}" type="presOf" srcId="{6920D433-B2F4-4423-82FE-FA8B273B4A91}" destId="{90773D4E-0679-4DE7-A8FE-66927499248E}" srcOrd="0" destOrd="0" presId="urn:microsoft.com/office/officeart/2005/8/layout/radial1"/>
    <dgm:cxn modelId="{9EF7A720-9C24-4FEC-90BB-43DE2D78B966}" type="presOf" srcId="{EF46D082-B5B7-4321-BDAA-14F96278E721}" destId="{A2F37045-5364-456B-9740-EFE8E6BE6337}" srcOrd="0" destOrd="0" presId="urn:microsoft.com/office/officeart/2005/8/layout/radial1"/>
    <dgm:cxn modelId="{EA86B220-DC0F-4C5F-8996-21E40304BED7}" type="presOf" srcId="{FD2D9AD9-8683-4FAD-82B3-4C25B4640F39}" destId="{B69B0C5E-ED69-419A-AF5E-BCECA345F512}" srcOrd="0" destOrd="0" presId="urn:microsoft.com/office/officeart/2005/8/layout/radial1"/>
    <dgm:cxn modelId="{79858141-F36E-426F-B6DF-4E64339FC7D6}" srcId="{EF46D082-B5B7-4321-BDAA-14F96278E721}" destId="{97E47EF6-E0D0-42C2-AE16-26ADB8D89B2D}" srcOrd="2" destOrd="0" parTransId="{D020D44D-DD44-446A-ADDA-CDA28B979526}" sibTransId="{6A35D466-C5E9-449A-B317-896E2DC81CAE}"/>
    <dgm:cxn modelId="{4297CB41-AD2B-4C19-B97A-78D4BC81D60E}" srcId="{EF46D082-B5B7-4321-BDAA-14F96278E721}" destId="{6920D433-B2F4-4423-82FE-FA8B273B4A91}" srcOrd="1" destOrd="0" parTransId="{2B44251E-A0B3-4585-BCED-D366C94B3756}" sibTransId="{3CE12476-DE95-42FD-B585-B76982E79BCB}"/>
    <dgm:cxn modelId="{ECE2936A-3FF8-49C0-A190-766B53C80119}" type="presOf" srcId="{D020D44D-DD44-446A-ADDA-CDA28B979526}" destId="{1EFA0912-A47D-4B7E-A59E-3C4F7DA8DF72}" srcOrd="0" destOrd="0" presId="urn:microsoft.com/office/officeart/2005/8/layout/radial1"/>
    <dgm:cxn modelId="{88718C5A-DE87-4B9F-A31A-7A3969F0B596}" type="presOf" srcId="{2B44251E-A0B3-4585-BCED-D366C94B3756}" destId="{D8DEC016-D106-4D84-BA77-4495F5E93185}" srcOrd="0" destOrd="0" presId="urn:microsoft.com/office/officeart/2005/8/layout/radial1"/>
    <dgm:cxn modelId="{3FD8717E-4C8A-4D0A-BE1A-DEBD3D238B89}" type="presOf" srcId="{1FCD4E2A-F304-4458-AEB3-6564E3774540}" destId="{76155870-1C40-4437-B7EB-76AD80160A3A}" srcOrd="0" destOrd="0" presId="urn:microsoft.com/office/officeart/2005/8/layout/radial1"/>
    <dgm:cxn modelId="{C1936684-CA09-4AB0-94F8-CD61B3FE8B53}" type="presOf" srcId="{2B44251E-A0B3-4585-BCED-D366C94B3756}" destId="{25160FFB-7073-4E6C-A99F-28BD7E6D03D7}" srcOrd="1" destOrd="0" presId="urn:microsoft.com/office/officeart/2005/8/layout/radial1"/>
    <dgm:cxn modelId="{8F845DA3-CFC0-4396-AEB6-86ABB70397AE}" type="presOf" srcId="{774838A9-1B53-4874-8E22-5DC0E084D762}" destId="{FA0F441A-58F1-4B6C-9B97-C87C760C9233}" srcOrd="0" destOrd="0" presId="urn:microsoft.com/office/officeart/2005/8/layout/radial1"/>
    <dgm:cxn modelId="{7CC03AC8-2448-4C57-A14F-675EDA374AA5}" type="presOf" srcId="{1FCD4E2A-F304-4458-AEB3-6564E3774540}" destId="{568E35A9-2A8A-4671-A104-4EACBE2768B9}" srcOrd="1" destOrd="0" presId="urn:microsoft.com/office/officeart/2005/8/layout/radial1"/>
    <dgm:cxn modelId="{A420A9CA-0EE3-4C01-9FBE-B58D15595B74}" srcId="{774838A9-1B53-4874-8E22-5DC0E084D762}" destId="{EF46D082-B5B7-4321-BDAA-14F96278E721}" srcOrd="0" destOrd="0" parTransId="{9AD9E3E3-1906-46FF-A599-EEA771C10C6D}" sibTransId="{913842C7-CA3C-41E2-B620-93DA0F034120}"/>
    <dgm:cxn modelId="{BFB759CF-1F57-4909-BA53-5E8A3AC66482}" srcId="{EF46D082-B5B7-4321-BDAA-14F96278E721}" destId="{FD2D9AD9-8683-4FAD-82B3-4C25B4640F39}" srcOrd="0" destOrd="0" parTransId="{1FCD4E2A-F304-4458-AEB3-6564E3774540}" sibTransId="{6C3D4EFB-E4FA-4C48-B795-8D2A6F83E1D0}"/>
    <dgm:cxn modelId="{935D68E2-2DCA-4D90-A0C6-3F05C5C03C46}" type="presOf" srcId="{97E47EF6-E0D0-42C2-AE16-26ADB8D89B2D}" destId="{1E27EBA6-66DA-4EBD-8D2B-69E4898F5AA8}" srcOrd="0" destOrd="0" presId="urn:microsoft.com/office/officeart/2005/8/layout/radial1"/>
    <dgm:cxn modelId="{3B2E95E8-B3F8-4CA1-B1C4-FD436C74002F}" type="presOf" srcId="{D020D44D-DD44-446A-ADDA-CDA28B979526}" destId="{1DD3D803-A16D-4F56-8A98-A5FBF81FB924}" srcOrd="1" destOrd="0" presId="urn:microsoft.com/office/officeart/2005/8/layout/radial1"/>
    <dgm:cxn modelId="{324322E5-8614-4601-BE6C-691339A37171}" type="presParOf" srcId="{FA0F441A-58F1-4B6C-9B97-C87C760C9233}" destId="{A2F37045-5364-456B-9740-EFE8E6BE6337}" srcOrd="0" destOrd="0" presId="urn:microsoft.com/office/officeart/2005/8/layout/radial1"/>
    <dgm:cxn modelId="{BB7D1DCA-406F-49B0-AA4A-172157F4A0A9}" type="presParOf" srcId="{FA0F441A-58F1-4B6C-9B97-C87C760C9233}" destId="{76155870-1C40-4437-B7EB-76AD80160A3A}" srcOrd="1" destOrd="0" presId="urn:microsoft.com/office/officeart/2005/8/layout/radial1"/>
    <dgm:cxn modelId="{A369E39A-0717-4058-966E-EF638A26034B}" type="presParOf" srcId="{76155870-1C40-4437-B7EB-76AD80160A3A}" destId="{568E35A9-2A8A-4671-A104-4EACBE2768B9}" srcOrd="0" destOrd="0" presId="urn:microsoft.com/office/officeart/2005/8/layout/radial1"/>
    <dgm:cxn modelId="{92027B1D-6247-44CF-8227-FED4EB7E47D1}" type="presParOf" srcId="{FA0F441A-58F1-4B6C-9B97-C87C760C9233}" destId="{B69B0C5E-ED69-419A-AF5E-BCECA345F512}" srcOrd="2" destOrd="0" presId="urn:microsoft.com/office/officeart/2005/8/layout/radial1"/>
    <dgm:cxn modelId="{0A2E04AE-7B0C-414C-8974-68F00E2CD41F}" type="presParOf" srcId="{FA0F441A-58F1-4B6C-9B97-C87C760C9233}" destId="{D8DEC016-D106-4D84-BA77-4495F5E93185}" srcOrd="3" destOrd="0" presId="urn:microsoft.com/office/officeart/2005/8/layout/radial1"/>
    <dgm:cxn modelId="{709F4243-496B-49B1-A15A-E310C735D120}" type="presParOf" srcId="{D8DEC016-D106-4D84-BA77-4495F5E93185}" destId="{25160FFB-7073-4E6C-A99F-28BD7E6D03D7}" srcOrd="0" destOrd="0" presId="urn:microsoft.com/office/officeart/2005/8/layout/radial1"/>
    <dgm:cxn modelId="{44E97C96-EE68-49DD-BA2E-A8781F02209E}" type="presParOf" srcId="{FA0F441A-58F1-4B6C-9B97-C87C760C9233}" destId="{90773D4E-0679-4DE7-A8FE-66927499248E}" srcOrd="4" destOrd="0" presId="urn:microsoft.com/office/officeart/2005/8/layout/radial1"/>
    <dgm:cxn modelId="{585EC8ED-9855-445F-B10C-EA82FF30426F}" type="presParOf" srcId="{FA0F441A-58F1-4B6C-9B97-C87C760C9233}" destId="{1EFA0912-A47D-4B7E-A59E-3C4F7DA8DF72}" srcOrd="5" destOrd="0" presId="urn:microsoft.com/office/officeart/2005/8/layout/radial1"/>
    <dgm:cxn modelId="{4E69BBDA-4FB0-48EE-849F-0DAA22E2B03B}" type="presParOf" srcId="{1EFA0912-A47D-4B7E-A59E-3C4F7DA8DF72}" destId="{1DD3D803-A16D-4F56-8A98-A5FBF81FB924}" srcOrd="0" destOrd="0" presId="urn:microsoft.com/office/officeart/2005/8/layout/radial1"/>
    <dgm:cxn modelId="{5796C7DF-5913-4D6F-8974-B3DB51F6119C}" type="presParOf" srcId="{FA0F441A-58F1-4B6C-9B97-C87C760C9233}" destId="{1E27EBA6-66DA-4EBD-8D2B-69E4898F5AA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327BA4-6879-437A-BD00-C5FADAF806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82B0BAAE-81E4-4170-A5B7-EF4BF4EEB847}">
      <dgm:prSet phldrT="[Text]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/>
            <a:t>Breite Grundbildung</a:t>
          </a:r>
        </a:p>
      </dgm:t>
    </dgm:pt>
    <dgm:pt modelId="{C322C46F-F474-49DF-B4FA-FC197F7DED63}" type="parTrans" cxnId="{5A27B5AB-EB75-4084-A3CA-3A96DB7118AE}">
      <dgm:prSet/>
      <dgm:spPr/>
      <dgm:t>
        <a:bodyPr/>
        <a:lstStyle/>
        <a:p>
          <a:endParaRPr lang="de-DE"/>
        </a:p>
      </dgm:t>
    </dgm:pt>
    <dgm:pt modelId="{94DF99D3-8F6F-4090-9C36-6D17B673FAA2}" type="sibTrans" cxnId="{5A27B5AB-EB75-4084-A3CA-3A96DB7118AE}">
      <dgm:prSet/>
      <dgm:spPr/>
      <dgm:t>
        <a:bodyPr/>
        <a:lstStyle/>
        <a:p>
          <a:endParaRPr lang="de-DE"/>
        </a:p>
      </dgm:t>
    </dgm:pt>
    <dgm:pt modelId="{F13598CE-57AE-45C8-B627-1FC18F0941EB}">
      <dgm:prSet phldrT="[Text]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/>
            <a:t>Persönlichkeitsentwicklung</a:t>
          </a:r>
        </a:p>
      </dgm:t>
    </dgm:pt>
    <dgm:pt modelId="{655867D9-5942-4EA9-8B67-6A38F10FC238}" type="parTrans" cxnId="{7E1A61AE-41A6-4D08-B2AF-80DC31A43C1A}">
      <dgm:prSet/>
      <dgm:spPr/>
      <dgm:t>
        <a:bodyPr/>
        <a:lstStyle/>
        <a:p>
          <a:endParaRPr lang="de-DE"/>
        </a:p>
      </dgm:t>
    </dgm:pt>
    <dgm:pt modelId="{C35A30D9-0451-4150-B21F-87100185C5B5}" type="sibTrans" cxnId="{7E1A61AE-41A6-4D08-B2AF-80DC31A43C1A}">
      <dgm:prSet/>
      <dgm:spPr/>
      <dgm:t>
        <a:bodyPr/>
        <a:lstStyle/>
        <a:p>
          <a:endParaRPr lang="de-DE"/>
        </a:p>
      </dgm:t>
    </dgm:pt>
    <dgm:pt modelId="{4CED30C5-B037-4A9C-B259-0D1C3312AEBF}">
      <dgm:prSet phldrT="[Text]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/>
            <a:t>Reflektierte Wertungen und Entscheidungen</a:t>
          </a:r>
        </a:p>
      </dgm:t>
    </dgm:pt>
    <dgm:pt modelId="{C485EFEC-5ED5-472C-9498-FC966EEFBC57}" type="parTrans" cxnId="{C751FE84-75D0-4599-B327-B797C9D8FE3A}">
      <dgm:prSet/>
      <dgm:spPr/>
      <dgm:t>
        <a:bodyPr/>
        <a:lstStyle/>
        <a:p>
          <a:endParaRPr lang="de-DE"/>
        </a:p>
      </dgm:t>
    </dgm:pt>
    <dgm:pt modelId="{3A0304D5-409E-464A-8C95-E5BD6C378EBC}" type="sibTrans" cxnId="{C751FE84-75D0-4599-B327-B797C9D8FE3A}">
      <dgm:prSet/>
      <dgm:spPr/>
      <dgm:t>
        <a:bodyPr/>
        <a:lstStyle/>
        <a:p>
          <a:endParaRPr lang="de-DE"/>
        </a:p>
      </dgm:t>
    </dgm:pt>
    <dgm:pt modelId="{9776691D-EF21-4A3D-8A42-73EFF8AFD24B}">
      <dgm:prSet phldrT="[Text]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/>
            <a:t>Fachliche Lernschwerpunkte</a:t>
          </a:r>
        </a:p>
      </dgm:t>
    </dgm:pt>
    <dgm:pt modelId="{75453A99-15F1-49A5-8ED8-BA4B36B437F4}" type="parTrans" cxnId="{77813546-BC06-4491-AF3B-C01C5F16BA42}">
      <dgm:prSet/>
      <dgm:spPr/>
      <dgm:t>
        <a:bodyPr/>
        <a:lstStyle/>
        <a:p>
          <a:endParaRPr lang="de-DE"/>
        </a:p>
      </dgm:t>
    </dgm:pt>
    <dgm:pt modelId="{F0D0843F-E999-419E-A5C4-69D054DA544A}" type="sibTrans" cxnId="{77813546-BC06-4491-AF3B-C01C5F16BA42}">
      <dgm:prSet/>
      <dgm:spPr/>
      <dgm:t>
        <a:bodyPr/>
        <a:lstStyle/>
        <a:p>
          <a:endParaRPr lang="de-DE"/>
        </a:p>
      </dgm:t>
    </dgm:pt>
    <dgm:pt modelId="{2E5485E5-CD9A-4C94-A2EE-1451AF06F63D}">
      <dgm:prSet phldrT="[Text]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/>
            <a:t>Gesprächsfähigkeit</a:t>
          </a:r>
        </a:p>
      </dgm:t>
    </dgm:pt>
    <dgm:pt modelId="{17BCF749-4536-466A-BFBB-AED6F38ADFBF}" type="parTrans" cxnId="{BD55A0E1-71AA-4E1D-84AA-BD68AA7EEEEF}">
      <dgm:prSet/>
      <dgm:spPr/>
      <dgm:t>
        <a:bodyPr/>
        <a:lstStyle/>
        <a:p>
          <a:endParaRPr lang="de-DE"/>
        </a:p>
      </dgm:t>
    </dgm:pt>
    <dgm:pt modelId="{494A480A-3866-4EE1-9638-A55062D66506}" type="sibTrans" cxnId="{BD55A0E1-71AA-4E1D-84AA-BD68AA7EEEEF}">
      <dgm:prSet/>
      <dgm:spPr/>
      <dgm:t>
        <a:bodyPr/>
        <a:lstStyle/>
        <a:p>
          <a:endParaRPr lang="de-DE"/>
        </a:p>
      </dgm:t>
    </dgm:pt>
    <dgm:pt modelId="{D74FE0F9-738D-4174-A1E7-A1A763FD8222}">
      <dgm:prSet phldrT="[Text]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/>
            <a:t>Wissenschaftliches Arbeiten</a:t>
          </a:r>
        </a:p>
      </dgm:t>
    </dgm:pt>
    <dgm:pt modelId="{164E6A14-7537-46AB-B633-D0E980ACF156}" type="parTrans" cxnId="{87CFE681-CF5A-4A0C-9800-66BEF4291244}">
      <dgm:prSet/>
      <dgm:spPr/>
      <dgm:t>
        <a:bodyPr/>
        <a:lstStyle/>
        <a:p>
          <a:endParaRPr lang="de-DE"/>
        </a:p>
      </dgm:t>
    </dgm:pt>
    <dgm:pt modelId="{DA50D8F9-9FFF-47B5-9905-1A81D5A97DA1}" type="sibTrans" cxnId="{87CFE681-CF5A-4A0C-9800-66BEF4291244}">
      <dgm:prSet/>
      <dgm:spPr/>
      <dgm:t>
        <a:bodyPr/>
        <a:lstStyle/>
        <a:p>
          <a:endParaRPr lang="de-DE"/>
        </a:p>
      </dgm:t>
    </dgm:pt>
    <dgm:pt modelId="{6175C014-EC72-49F7-8B60-A72EF9712120}">
      <dgm:prSet phldrT="[Text]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de-DE" dirty="0"/>
            <a:t>Selbständiges Arbeiten</a:t>
          </a:r>
        </a:p>
      </dgm:t>
    </dgm:pt>
    <dgm:pt modelId="{D939A4B4-14E8-4DCA-9E43-7161089463F6}" type="parTrans" cxnId="{6DEE14C3-1A89-4A99-839F-ED57439BD7AF}">
      <dgm:prSet/>
      <dgm:spPr/>
      <dgm:t>
        <a:bodyPr/>
        <a:lstStyle/>
        <a:p>
          <a:endParaRPr lang="de-DE"/>
        </a:p>
      </dgm:t>
    </dgm:pt>
    <dgm:pt modelId="{0C125DE2-B11A-4A7F-BE8B-F7D91FB3F181}" type="sibTrans" cxnId="{6DEE14C3-1A89-4A99-839F-ED57439BD7AF}">
      <dgm:prSet/>
      <dgm:spPr/>
      <dgm:t>
        <a:bodyPr/>
        <a:lstStyle/>
        <a:p>
          <a:endParaRPr lang="de-DE"/>
        </a:p>
      </dgm:t>
    </dgm:pt>
    <dgm:pt modelId="{2F3FB0EE-0B4E-41A9-8759-CF016909ACDB}" type="pres">
      <dgm:prSet presAssocID="{A4327BA4-6879-437A-BD00-C5FADAF80655}" presName="Name0" presStyleCnt="0">
        <dgm:presLayoutVars>
          <dgm:chMax val="7"/>
          <dgm:chPref val="7"/>
          <dgm:dir/>
        </dgm:presLayoutVars>
      </dgm:prSet>
      <dgm:spPr/>
    </dgm:pt>
    <dgm:pt modelId="{AE6D0F95-138E-4AC6-B5E2-DEE06052E867}" type="pres">
      <dgm:prSet presAssocID="{A4327BA4-6879-437A-BD00-C5FADAF80655}" presName="Name1" presStyleCnt="0"/>
      <dgm:spPr/>
    </dgm:pt>
    <dgm:pt modelId="{344B81FF-2332-4BB5-B30F-E91A350445FA}" type="pres">
      <dgm:prSet presAssocID="{A4327BA4-6879-437A-BD00-C5FADAF80655}" presName="cycle" presStyleCnt="0"/>
      <dgm:spPr/>
    </dgm:pt>
    <dgm:pt modelId="{2B1D7E61-1C24-49BA-B411-4F987EFF89B1}" type="pres">
      <dgm:prSet presAssocID="{A4327BA4-6879-437A-BD00-C5FADAF80655}" presName="srcNode" presStyleLbl="node1" presStyleIdx="0" presStyleCnt="7"/>
      <dgm:spPr/>
    </dgm:pt>
    <dgm:pt modelId="{BAEEB20A-32C0-40CD-A541-1213FF36A95C}" type="pres">
      <dgm:prSet presAssocID="{A4327BA4-6879-437A-BD00-C5FADAF80655}" presName="conn" presStyleLbl="parChTrans1D2" presStyleIdx="0" presStyleCnt="1"/>
      <dgm:spPr/>
    </dgm:pt>
    <dgm:pt modelId="{019DDB5B-C121-4C33-B5FB-21F7F33108B2}" type="pres">
      <dgm:prSet presAssocID="{A4327BA4-6879-437A-BD00-C5FADAF80655}" presName="extraNode" presStyleLbl="node1" presStyleIdx="0" presStyleCnt="7"/>
      <dgm:spPr/>
    </dgm:pt>
    <dgm:pt modelId="{BADE8E8B-0C9F-49F2-B23F-DFD2F33927A9}" type="pres">
      <dgm:prSet presAssocID="{A4327BA4-6879-437A-BD00-C5FADAF80655}" presName="dstNode" presStyleLbl="node1" presStyleIdx="0" presStyleCnt="7"/>
      <dgm:spPr/>
    </dgm:pt>
    <dgm:pt modelId="{861BB981-A8CA-49FA-BA55-2C91CC9B0AC7}" type="pres">
      <dgm:prSet presAssocID="{82B0BAAE-81E4-4170-A5B7-EF4BF4EEB847}" presName="text_1" presStyleLbl="node1" presStyleIdx="0" presStyleCnt="7">
        <dgm:presLayoutVars>
          <dgm:bulletEnabled val="1"/>
        </dgm:presLayoutVars>
      </dgm:prSet>
      <dgm:spPr/>
    </dgm:pt>
    <dgm:pt modelId="{4E81011F-0A68-401F-8AEF-2305375D6D14}" type="pres">
      <dgm:prSet presAssocID="{82B0BAAE-81E4-4170-A5B7-EF4BF4EEB847}" presName="accent_1" presStyleCnt="0"/>
      <dgm:spPr/>
    </dgm:pt>
    <dgm:pt modelId="{2B2704B6-1461-4E70-A05D-BB911372C194}" type="pres">
      <dgm:prSet presAssocID="{82B0BAAE-81E4-4170-A5B7-EF4BF4EEB847}" presName="accentRepeatNode" presStyleLbl="solidFgAcc1" presStyleIdx="0" presStyleCnt="7"/>
      <dgm:spPr/>
    </dgm:pt>
    <dgm:pt modelId="{4ED4EC60-4465-4785-82CC-D7DF3F886D28}" type="pres">
      <dgm:prSet presAssocID="{9776691D-EF21-4A3D-8A42-73EFF8AFD24B}" presName="text_2" presStyleLbl="node1" presStyleIdx="1" presStyleCnt="7">
        <dgm:presLayoutVars>
          <dgm:bulletEnabled val="1"/>
        </dgm:presLayoutVars>
      </dgm:prSet>
      <dgm:spPr/>
    </dgm:pt>
    <dgm:pt modelId="{18A26A9F-C986-4539-B98E-4AEAFD08C99B}" type="pres">
      <dgm:prSet presAssocID="{9776691D-EF21-4A3D-8A42-73EFF8AFD24B}" presName="accent_2" presStyleCnt="0"/>
      <dgm:spPr/>
    </dgm:pt>
    <dgm:pt modelId="{D722F853-AAA9-4CF9-9063-11C8555AE5EF}" type="pres">
      <dgm:prSet presAssocID="{9776691D-EF21-4A3D-8A42-73EFF8AFD24B}" presName="accentRepeatNode" presStyleLbl="solidFgAcc1" presStyleIdx="1" presStyleCnt="7"/>
      <dgm:spPr/>
    </dgm:pt>
    <dgm:pt modelId="{56815C9E-B720-49FB-97A8-BA6F84284A09}" type="pres">
      <dgm:prSet presAssocID="{D74FE0F9-738D-4174-A1E7-A1A763FD8222}" presName="text_3" presStyleLbl="node1" presStyleIdx="2" presStyleCnt="7">
        <dgm:presLayoutVars>
          <dgm:bulletEnabled val="1"/>
        </dgm:presLayoutVars>
      </dgm:prSet>
      <dgm:spPr/>
    </dgm:pt>
    <dgm:pt modelId="{D0AB3D28-06F7-4C6B-B223-989EDDD303FB}" type="pres">
      <dgm:prSet presAssocID="{D74FE0F9-738D-4174-A1E7-A1A763FD8222}" presName="accent_3" presStyleCnt="0"/>
      <dgm:spPr/>
    </dgm:pt>
    <dgm:pt modelId="{889A3B34-A60D-4825-8D8E-F217A8F8D5A3}" type="pres">
      <dgm:prSet presAssocID="{D74FE0F9-738D-4174-A1E7-A1A763FD8222}" presName="accentRepeatNode" presStyleLbl="solidFgAcc1" presStyleIdx="2" presStyleCnt="7"/>
      <dgm:spPr/>
    </dgm:pt>
    <dgm:pt modelId="{C10F0658-0448-4B77-B700-C05348E8DFD7}" type="pres">
      <dgm:prSet presAssocID="{6175C014-EC72-49F7-8B60-A72EF9712120}" presName="text_4" presStyleLbl="node1" presStyleIdx="3" presStyleCnt="7" custLinFactNeighborX="939" custLinFactNeighborY="7283">
        <dgm:presLayoutVars>
          <dgm:bulletEnabled val="1"/>
        </dgm:presLayoutVars>
      </dgm:prSet>
      <dgm:spPr/>
    </dgm:pt>
    <dgm:pt modelId="{6BC69316-E579-4D41-8278-D7D61945FB9F}" type="pres">
      <dgm:prSet presAssocID="{6175C014-EC72-49F7-8B60-A72EF9712120}" presName="accent_4" presStyleCnt="0"/>
      <dgm:spPr/>
    </dgm:pt>
    <dgm:pt modelId="{32599FCD-4F9F-4CC4-B98D-17CE98D8282D}" type="pres">
      <dgm:prSet presAssocID="{6175C014-EC72-49F7-8B60-A72EF9712120}" presName="accentRepeatNode" presStyleLbl="solidFgAcc1" presStyleIdx="3" presStyleCnt="7"/>
      <dgm:spPr/>
    </dgm:pt>
    <dgm:pt modelId="{BA0C3030-ABA9-4337-BCDE-D11D9FD63F36}" type="pres">
      <dgm:prSet presAssocID="{2E5485E5-CD9A-4C94-A2EE-1451AF06F63D}" presName="text_5" presStyleLbl="node1" presStyleIdx="4" presStyleCnt="7">
        <dgm:presLayoutVars>
          <dgm:bulletEnabled val="1"/>
        </dgm:presLayoutVars>
      </dgm:prSet>
      <dgm:spPr/>
    </dgm:pt>
    <dgm:pt modelId="{7172C465-9333-4F5B-8415-F7760B362343}" type="pres">
      <dgm:prSet presAssocID="{2E5485E5-CD9A-4C94-A2EE-1451AF06F63D}" presName="accent_5" presStyleCnt="0"/>
      <dgm:spPr/>
    </dgm:pt>
    <dgm:pt modelId="{26523FA7-9771-4980-9B63-FB295D7A6A11}" type="pres">
      <dgm:prSet presAssocID="{2E5485E5-CD9A-4C94-A2EE-1451AF06F63D}" presName="accentRepeatNode" presStyleLbl="solidFgAcc1" presStyleIdx="4" presStyleCnt="7"/>
      <dgm:spPr/>
    </dgm:pt>
    <dgm:pt modelId="{FEF751CE-C315-47C7-B278-0A7224255879}" type="pres">
      <dgm:prSet presAssocID="{F13598CE-57AE-45C8-B627-1FC18F0941EB}" presName="text_6" presStyleLbl="node1" presStyleIdx="5" presStyleCnt="7">
        <dgm:presLayoutVars>
          <dgm:bulletEnabled val="1"/>
        </dgm:presLayoutVars>
      </dgm:prSet>
      <dgm:spPr/>
    </dgm:pt>
    <dgm:pt modelId="{0C02D1FB-5F6A-470D-A5D6-E24F319A1E89}" type="pres">
      <dgm:prSet presAssocID="{F13598CE-57AE-45C8-B627-1FC18F0941EB}" presName="accent_6" presStyleCnt="0"/>
      <dgm:spPr/>
    </dgm:pt>
    <dgm:pt modelId="{A5D4B31A-1398-4F75-B053-E949F09BD574}" type="pres">
      <dgm:prSet presAssocID="{F13598CE-57AE-45C8-B627-1FC18F0941EB}" presName="accentRepeatNode" presStyleLbl="solidFgAcc1" presStyleIdx="5" presStyleCnt="7"/>
      <dgm:spPr/>
    </dgm:pt>
    <dgm:pt modelId="{8BAEFA9A-DA9C-488F-827F-6D5C3645CC14}" type="pres">
      <dgm:prSet presAssocID="{4CED30C5-B037-4A9C-B259-0D1C3312AEBF}" presName="text_7" presStyleLbl="node1" presStyleIdx="6" presStyleCnt="7">
        <dgm:presLayoutVars>
          <dgm:bulletEnabled val="1"/>
        </dgm:presLayoutVars>
      </dgm:prSet>
      <dgm:spPr/>
    </dgm:pt>
    <dgm:pt modelId="{D69539D0-64AB-41F6-9763-9398F0A5A481}" type="pres">
      <dgm:prSet presAssocID="{4CED30C5-B037-4A9C-B259-0D1C3312AEBF}" presName="accent_7" presStyleCnt="0"/>
      <dgm:spPr/>
    </dgm:pt>
    <dgm:pt modelId="{80FC0AE1-C946-44B9-B4E4-66BDBB811B21}" type="pres">
      <dgm:prSet presAssocID="{4CED30C5-B037-4A9C-B259-0D1C3312AEBF}" presName="accentRepeatNode" presStyleLbl="solidFgAcc1" presStyleIdx="6" presStyleCnt="7"/>
      <dgm:spPr/>
    </dgm:pt>
  </dgm:ptLst>
  <dgm:cxnLst>
    <dgm:cxn modelId="{035EF105-EC61-43CE-8651-7FBEBC58940D}" type="presOf" srcId="{F13598CE-57AE-45C8-B627-1FC18F0941EB}" destId="{FEF751CE-C315-47C7-B278-0A7224255879}" srcOrd="0" destOrd="0" presId="urn:microsoft.com/office/officeart/2008/layout/VerticalCurvedList"/>
    <dgm:cxn modelId="{6A3B9309-BBB9-4022-BCE1-B540C0A972CC}" type="presOf" srcId="{4CED30C5-B037-4A9C-B259-0D1C3312AEBF}" destId="{8BAEFA9A-DA9C-488F-827F-6D5C3645CC14}" srcOrd="0" destOrd="0" presId="urn:microsoft.com/office/officeart/2008/layout/VerticalCurvedList"/>
    <dgm:cxn modelId="{3AAFD80E-1ABB-4C1F-853F-79459818B906}" type="presOf" srcId="{82B0BAAE-81E4-4170-A5B7-EF4BF4EEB847}" destId="{861BB981-A8CA-49FA-BA55-2C91CC9B0AC7}" srcOrd="0" destOrd="0" presId="urn:microsoft.com/office/officeart/2008/layout/VerticalCurvedList"/>
    <dgm:cxn modelId="{24350634-22CD-49D6-B8EA-77D691BAA6B1}" type="presOf" srcId="{6175C014-EC72-49F7-8B60-A72EF9712120}" destId="{C10F0658-0448-4B77-B700-C05348E8DFD7}" srcOrd="0" destOrd="0" presId="urn:microsoft.com/office/officeart/2008/layout/VerticalCurvedList"/>
    <dgm:cxn modelId="{511F5E5D-14EC-4E82-B542-E5A070922F83}" type="presOf" srcId="{2E5485E5-CD9A-4C94-A2EE-1451AF06F63D}" destId="{BA0C3030-ABA9-4337-BCDE-D11D9FD63F36}" srcOrd="0" destOrd="0" presId="urn:microsoft.com/office/officeart/2008/layout/VerticalCurvedList"/>
    <dgm:cxn modelId="{77813546-BC06-4491-AF3B-C01C5F16BA42}" srcId="{A4327BA4-6879-437A-BD00-C5FADAF80655}" destId="{9776691D-EF21-4A3D-8A42-73EFF8AFD24B}" srcOrd="1" destOrd="0" parTransId="{75453A99-15F1-49A5-8ED8-BA4B36B437F4}" sibTransId="{F0D0843F-E999-419E-A5C4-69D054DA544A}"/>
    <dgm:cxn modelId="{8C216D4C-7383-488B-BA6E-2F10257EC660}" type="presOf" srcId="{9776691D-EF21-4A3D-8A42-73EFF8AFD24B}" destId="{4ED4EC60-4465-4785-82CC-D7DF3F886D28}" srcOrd="0" destOrd="0" presId="urn:microsoft.com/office/officeart/2008/layout/VerticalCurvedList"/>
    <dgm:cxn modelId="{1BE0BF52-412B-4C9E-BF74-1AE958F0782F}" type="presOf" srcId="{A4327BA4-6879-437A-BD00-C5FADAF80655}" destId="{2F3FB0EE-0B4E-41A9-8759-CF016909ACDB}" srcOrd="0" destOrd="0" presId="urn:microsoft.com/office/officeart/2008/layout/VerticalCurvedList"/>
    <dgm:cxn modelId="{87CFE681-CF5A-4A0C-9800-66BEF4291244}" srcId="{A4327BA4-6879-437A-BD00-C5FADAF80655}" destId="{D74FE0F9-738D-4174-A1E7-A1A763FD8222}" srcOrd="2" destOrd="0" parTransId="{164E6A14-7537-46AB-B633-D0E980ACF156}" sibTransId="{DA50D8F9-9FFF-47B5-9905-1A81D5A97DA1}"/>
    <dgm:cxn modelId="{C751FE84-75D0-4599-B327-B797C9D8FE3A}" srcId="{A4327BA4-6879-437A-BD00-C5FADAF80655}" destId="{4CED30C5-B037-4A9C-B259-0D1C3312AEBF}" srcOrd="6" destOrd="0" parTransId="{C485EFEC-5ED5-472C-9498-FC966EEFBC57}" sibTransId="{3A0304D5-409E-464A-8C95-E5BD6C378EBC}"/>
    <dgm:cxn modelId="{5A27B5AB-EB75-4084-A3CA-3A96DB7118AE}" srcId="{A4327BA4-6879-437A-BD00-C5FADAF80655}" destId="{82B0BAAE-81E4-4170-A5B7-EF4BF4EEB847}" srcOrd="0" destOrd="0" parTransId="{C322C46F-F474-49DF-B4FA-FC197F7DED63}" sibTransId="{94DF99D3-8F6F-4090-9C36-6D17B673FAA2}"/>
    <dgm:cxn modelId="{7E1A61AE-41A6-4D08-B2AF-80DC31A43C1A}" srcId="{A4327BA4-6879-437A-BD00-C5FADAF80655}" destId="{F13598CE-57AE-45C8-B627-1FC18F0941EB}" srcOrd="5" destOrd="0" parTransId="{655867D9-5942-4EA9-8B67-6A38F10FC238}" sibTransId="{C35A30D9-0451-4150-B21F-87100185C5B5}"/>
    <dgm:cxn modelId="{6DEE14C3-1A89-4A99-839F-ED57439BD7AF}" srcId="{A4327BA4-6879-437A-BD00-C5FADAF80655}" destId="{6175C014-EC72-49F7-8B60-A72EF9712120}" srcOrd="3" destOrd="0" parTransId="{D939A4B4-14E8-4DCA-9E43-7161089463F6}" sibTransId="{0C125DE2-B11A-4A7F-BE8B-F7D91FB3F181}"/>
    <dgm:cxn modelId="{1B71BFD1-46FA-4BB6-A794-4221854DEE69}" type="presOf" srcId="{94DF99D3-8F6F-4090-9C36-6D17B673FAA2}" destId="{BAEEB20A-32C0-40CD-A541-1213FF36A95C}" srcOrd="0" destOrd="0" presId="urn:microsoft.com/office/officeart/2008/layout/VerticalCurvedList"/>
    <dgm:cxn modelId="{FC361ED4-122E-4707-B0C8-11247A519795}" type="presOf" srcId="{D74FE0F9-738D-4174-A1E7-A1A763FD8222}" destId="{56815C9E-B720-49FB-97A8-BA6F84284A09}" srcOrd="0" destOrd="0" presId="urn:microsoft.com/office/officeart/2008/layout/VerticalCurvedList"/>
    <dgm:cxn modelId="{BD55A0E1-71AA-4E1D-84AA-BD68AA7EEEEF}" srcId="{A4327BA4-6879-437A-BD00-C5FADAF80655}" destId="{2E5485E5-CD9A-4C94-A2EE-1451AF06F63D}" srcOrd="4" destOrd="0" parTransId="{17BCF749-4536-466A-BFBB-AED6F38ADFBF}" sibTransId="{494A480A-3866-4EE1-9638-A55062D66506}"/>
    <dgm:cxn modelId="{829F29A0-1C60-424A-A759-2B3772FD7369}" type="presParOf" srcId="{2F3FB0EE-0B4E-41A9-8759-CF016909ACDB}" destId="{AE6D0F95-138E-4AC6-B5E2-DEE06052E867}" srcOrd="0" destOrd="0" presId="urn:microsoft.com/office/officeart/2008/layout/VerticalCurvedList"/>
    <dgm:cxn modelId="{1EC0D300-735B-4100-A95F-2FA839B6D9E2}" type="presParOf" srcId="{AE6D0F95-138E-4AC6-B5E2-DEE06052E867}" destId="{344B81FF-2332-4BB5-B30F-E91A350445FA}" srcOrd="0" destOrd="0" presId="urn:microsoft.com/office/officeart/2008/layout/VerticalCurvedList"/>
    <dgm:cxn modelId="{20F6DF6A-BD60-4A03-ABE2-CC65359E7015}" type="presParOf" srcId="{344B81FF-2332-4BB5-B30F-E91A350445FA}" destId="{2B1D7E61-1C24-49BA-B411-4F987EFF89B1}" srcOrd="0" destOrd="0" presId="urn:microsoft.com/office/officeart/2008/layout/VerticalCurvedList"/>
    <dgm:cxn modelId="{8B6F1109-D83A-410B-8B05-CB1389AD6E0E}" type="presParOf" srcId="{344B81FF-2332-4BB5-B30F-E91A350445FA}" destId="{BAEEB20A-32C0-40CD-A541-1213FF36A95C}" srcOrd="1" destOrd="0" presId="urn:microsoft.com/office/officeart/2008/layout/VerticalCurvedList"/>
    <dgm:cxn modelId="{61ED3516-60E3-4539-9FC4-9EDC46E1592B}" type="presParOf" srcId="{344B81FF-2332-4BB5-B30F-E91A350445FA}" destId="{019DDB5B-C121-4C33-B5FB-21F7F33108B2}" srcOrd="2" destOrd="0" presId="urn:microsoft.com/office/officeart/2008/layout/VerticalCurvedList"/>
    <dgm:cxn modelId="{D9D58192-4C52-4055-9D7B-919D20B05F11}" type="presParOf" srcId="{344B81FF-2332-4BB5-B30F-E91A350445FA}" destId="{BADE8E8B-0C9F-49F2-B23F-DFD2F33927A9}" srcOrd="3" destOrd="0" presId="urn:microsoft.com/office/officeart/2008/layout/VerticalCurvedList"/>
    <dgm:cxn modelId="{E43368D9-E2C7-44C8-ADDB-DB308DEAE233}" type="presParOf" srcId="{AE6D0F95-138E-4AC6-B5E2-DEE06052E867}" destId="{861BB981-A8CA-49FA-BA55-2C91CC9B0AC7}" srcOrd="1" destOrd="0" presId="urn:microsoft.com/office/officeart/2008/layout/VerticalCurvedList"/>
    <dgm:cxn modelId="{09B84687-9158-41CF-A167-B67EB4E892DE}" type="presParOf" srcId="{AE6D0F95-138E-4AC6-B5E2-DEE06052E867}" destId="{4E81011F-0A68-401F-8AEF-2305375D6D14}" srcOrd="2" destOrd="0" presId="urn:microsoft.com/office/officeart/2008/layout/VerticalCurvedList"/>
    <dgm:cxn modelId="{C10938B3-3463-4D28-A826-569409C2787B}" type="presParOf" srcId="{4E81011F-0A68-401F-8AEF-2305375D6D14}" destId="{2B2704B6-1461-4E70-A05D-BB911372C194}" srcOrd="0" destOrd="0" presId="urn:microsoft.com/office/officeart/2008/layout/VerticalCurvedList"/>
    <dgm:cxn modelId="{70195088-17E2-407F-BA8E-781805B88FFA}" type="presParOf" srcId="{AE6D0F95-138E-4AC6-B5E2-DEE06052E867}" destId="{4ED4EC60-4465-4785-82CC-D7DF3F886D28}" srcOrd="3" destOrd="0" presId="urn:microsoft.com/office/officeart/2008/layout/VerticalCurvedList"/>
    <dgm:cxn modelId="{849F8CEF-AC1E-4A63-BE6E-7CC86AE3CA99}" type="presParOf" srcId="{AE6D0F95-138E-4AC6-B5E2-DEE06052E867}" destId="{18A26A9F-C986-4539-B98E-4AEAFD08C99B}" srcOrd="4" destOrd="0" presId="urn:microsoft.com/office/officeart/2008/layout/VerticalCurvedList"/>
    <dgm:cxn modelId="{619BFEA9-06DE-47CF-BCE6-57A3035EEA9D}" type="presParOf" srcId="{18A26A9F-C986-4539-B98E-4AEAFD08C99B}" destId="{D722F853-AAA9-4CF9-9063-11C8555AE5EF}" srcOrd="0" destOrd="0" presId="urn:microsoft.com/office/officeart/2008/layout/VerticalCurvedList"/>
    <dgm:cxn modelId="{C7FE9D6A-3054-454E-AC3F-59305E6C044E}" type="presParOf" srcId="{AE6D0F95-138E-4AC6-B5E2-DEE06052E867}" destId="{56815C9E-B720-49FB-97A8-BA6F84284A09}" srcOrd="5" destOrd="0" presId="urn:microsoft.com/office/officeart/2008/layout/VerticalCurvedList"/>
    <dgm:cxn modelId="{9EC445A9-3932-484C-867D-B6DB289E55C4}" type="presParOf" srcId="{AE6D0F95-138E-4AC6-B5E2-DEE06052E867}" destId="{D0AB3D28-06F7-4C6B-B223-989EDDD303FB}" srcOrd="6" destOrd="0" presId="urn:microsoft.com/office/officeart/2008/layout/VerticalCurvedList"/>
    <dgm:cxn modelId="{6D08159F-195A-4600-BAF0-F2BA82905196}" type="presParOf" srcId="{D0AB3D28-06F7-4C6B-B223-989EDDD303FB}" destId="{889A3B34-A60D-4825-8D8E-F217A8F8D5A3}" srcOrd="0" destOrd="0" presId="urn:microsoft.com/office/officeart/2008/layout/VerticalCurvedList"/>
    <dgm:cxn modelId="{6D387C4F-131F-435F-8BBE-B4E3B11EB32F}" type="presParOf" srcId="{AE6D0F95-138E-4AC6-B5E2-DEE06052E867}" destId="{C10F0658-0448-4B77-B700-C05348E8DFD7}" srcOrd="7" destOrd="0" presId="urn:microsoft.com/office/officeart/2008/layout/VerticalCurvedList"/>
    <dgm:cxn modelId="{6C478C96-B3CE-4A13-A442-3680A68CAE4F}" type="presParOf" srcId="{AE6D0F95-138E-4AC6-B5E2-DEE06052E867}" destId="{6BC69316-E579-4D41-8278-D7D61945FB9F}" srcOrd="8" destOrd="0" presId="urn:microsoft.com/office/officeart/2008/layout/VerticalCurvedList"/>
    <dgm:cxn modelId="{7EBC2238-8DCC-4C6A-8204-1D72C6E17432}" type="presParOf" srcId="{6BC69316-E579-4D41-8278-D7D61945FB9F}" destId="{32599FCD-4F9F-4CC4-B98D-17CE98D8282D}" srcOrd="0" destOrd="0" presId="urn:microsoft.com/office/officeart/2008/layout/VerticalCurvedList"/>
    <dgm:cxn modelId="{211A1E92-F94E-474A-893F-7B1C252FBC8C}" type="presParOf" srcId="{AE6D0F95-138E-4AC6-B5E2-DEE06052E867}" destId="{BA0C3030-ABA9-4337-BCDE-D11D9FD63F36}" srcOrd="9" destOrd="0" presId="urn:microsoft.com/office/officeart/2008/layout/VerticalCurvedList"/>
    <dgm:cxn modelId="{E6CF686F-EEDD-4F91-9D3F-9DE3415FC063}" type="presParOf" srcId="{AE6D0F95-138E-4AC6-B5E2-DEE06052E867}" destId="{7172C465-9333-4F5B-8415-F7760B362343}" srcOrd="10" destOrd="0" presId="urn:microsoft.com/office/officeart/2008/layout/VerticalCurvedList"/>
    <dgm:cxn modelId="{60569591-E9F7-40C9-9194-B217D0BC00B8}" type="presParOf" srcId="{7172C465-9333-4F5B-8415-F7760B362343}" destId="{26523FA7-9771-4980-9B63-FB295D7A6A11}" srcOrd="0" destOrd="0" presId="urn:microsoft.com/office/officeart/2008/layout/VerticalCurvedList"/>
    <dgm:cxn modelId="{3F738271-AB63-4EFA-9296-AD66C4A44CDA}" type="presParOf" srcId="{AE6D0F95-138E-4AC6-B5E2-DEE06052E867}" destId="{FEF751CE-C315-47C7-B278-0A7224255879}" srcOrd="11" destOrd="0" presId="urn:microsoft.com/office/officeart/2008/layout/VerticalCurvedList"/>
    <dgm:cxn modelId="{63A03E5D-88AB-40A3-A9E8-15AFA607B3CC}" type="presParOf" srcId="{AE6D0F95-138E-4AC6-B5E2-DEE06052E867}" destId="{0C02D1FB-5F6A-470D-A5D6-E24F319A1E89}" srcOrd="12" destOrd="0" presId="urn:microsoft.com/office/officeart/2008/layout/VerticalCurvedList"/>
    <dgm:cxn modelId="{79E20A97-F07E-45FE-90D5-1097125B737C}" type="presParOf" srcId="{0C02D1FB-5F6A-470D-A5D6-E24F319A1E89}" destId="{A5D4B31A-1398-4F75-B053-E949F09BD574}" srcOrd="0" destOrd="0" presId="urn:microsoft.com/office/officeart/2008/layout/VerticalCurvedList"/>
    <dgm:cxn modelId="{3CA717E9-6661-40D0-AE48-B1F7037248C3}" type="presParOf" srcId="{AE6D0F95-138E-4AC6-B5E2-DEE06052E867}" destId="{8BAEFA9A-DA9C-488F-827F-6D5C3645CC14}" srcOrd="13" destOrd="0" presId="urn:microsoft.com/office/officeart/2008/layout/VerticalCurvedList"/>
    <dgm:cxn modelId="{38787E05-D6E9-470C-92DB-E7BD4017E69E}" type="presParOf" srcId="{AE6D0F95-138E-4AC6-B5E2-DEE06052E867}" destId="{D69539D0-64AB-41F6-9763-9398F0A5A481}" srcOrd="14" destOrd="0" presId="urn:microsoft.com/office/officeart/2008/layout/VerticalCurvedList"/>
    <dgm:cxn modelId="{4C4463A3-C92E-4C0B-9475-1A68D4BE731F}" type="presParOf" srcId="{D69539D0-64AB-41F6-9763-9398F0A5A481}" destId="{80FC0AE1-C946-44B9-B4E4-66BDBB811B2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DAA7E3-E8A9-4D50-941B-A6E624436165}" type="doc">
      <dgm:prSet loTypeId="urn:microsoft.com/office/officeart/2005/8/layout/matrix1" loCatId="matrix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EABBF9D3-AF01-42D5-80B3-3840DEB7B841}">
      <dgm:prSet phldrT="[Text]" custT="1"/>
      <dgm:spPr>
        <a:solidFill>
          <a:srgbClr val="002060"/>
        </a:solidFill>
      </dgm:spPr>
      <dgm:t>
        <a:bodyPr/>
        <a:lstStyle/>
        <a:p>
          <a:r>
            <a:rPr lang="de-DE" sz="2200" b="1" dirty="0">
              <a:solidFill>
                <a:schemeClr val="bg1"/>
              </a:solidFill>
            </a:rPr>
            <a:t>Welche Fächer kann ich wählen?</a:t>
          </a:r>
        </a:p>
      </dgm:t>
    </dgm:pt>
    <dgm:pt modelId="{E9EC317C-8454-46FF-ACFC-10A5C8161359}" type="parTrans" cxnId="{C7610A25-5083-466F-B2F2-C63D18CE3C55}">
      <dgm:prSet/>
      <dgm:spPr/>
      <dgm:t>
        <a:bodyPr/>
        <a:lstStyle/>
        <a:p>
          <a:endParaRPr lang="de-DE"/>
        </a:p>
      </dgm:t>
    </dgm:pt>
    <dgm:pt modelId="{DDA7A833-5671-4929-9658-04DFA67A9281}" type="sibTrans" cxnId="{C7610A25-5083-466F-B2F2-C63D18CE3C55}">
      <dgm:prSet/>
      <dgm:spPr/>
      <dgm:t>
        <a:bodyPr/>
        <a:lstStyle/>
        <a:p>
          <a:endParaRPr lang="de-DE"/>
        </a:p>
      </dgm:t>
    </dgm:pt>
    <dgm:pt modelId="{F307C74B-0FBC-46C4-B766-35DB1FBC9656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endParaRPr lang="de-DE" sz="2200" b="1" dirty="0"/>
        </a:p>
      </dgm:t>
    </dgm:pt>
    <dgm:pt modelId="{22C5A1E6-8B2A-468F-9AEB-15A5A5A6F36A}" type="parTrans" cxnId="{93362A71-84CD-4540-90FD-83FE8588E5C6}">
      <dgm:prSet/>
      <dgm:spPr/>
      <dgm:t>
        <a:bodyPr/>
        <a:lstStyle/>
        <a:p>
          <a:endParaRPr lang="de-DE"/>
        </a:p>
      </dgm:t>
    </dgm:pt>
    <dgm:pt modelId="{8E493B38-8B1D-4DEC-87A6-6D922DF94393}" type="sibTrans" cxnId="{93362A71-84CD-4540-90FD-83FE8588E5C6}">
      <dgm:prSet/>
      <dgm:spPr/>
      <dgm:t>
        <a:bodyPr/>
        <a:lstStyle/>
        <a:p>
          <a:endParaRPr lang="de-DE"/>
        </a:p>
      </dgm:t>
    </dgm:pt>
    <dgm:pt modelId="{37D814C7-224D-4278-BCDF-34AD9AD51A3B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endParaRPr lang="de-DE" sz="2200" b="1" dirty="0"/>
        </a:p>
      </dgm:t>
    </dgm:pt>
    <dgm:pt modelId="{987222D4-6E7F-4E1B-8DEB-AE71F8DE4250}" type="parTrans" cxnId="{A9481C6D-881D-463D-B50C-B0D5786231D7}">
      <dgm:prSet/>
      <dgm:spPr/>
      <dgm:t>
        <a:bodyPr/>
        <a:lstStyle/>
        <a:p>
          <a:endParaRPr lang="de-DE"/>
        </a:p>
      </dgm:t>
    </dgm:pt>
    <dgm:pt modelId="{6F65B0F6-D9C4-4893-8AED-E2141161B064}" type="sibTrans" cxnId="{A9481C6D-881D-463D-B50C-B0D5786231D7}">
      <dgm:prSet/>
      <dgm:spPr/>
      <dgm:t>
        <a:bodyPr/>
        <a:lstStyle/>
        <a:p>
          <a:endParaRPr lang="de-DE"/>
        </a:p>
      </dgm:t>
    </dgm:pt>
    <dgm:pt modelId="{0403EC85-9F32-42F6-9FB1-4FE8F393EF96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endParaRPr lang="de-DE" sz="2000" dirty="0"/>
        </a:p>
        <a:p>
          <a:endParaRPr lang="de-DE" sz="3200" dirty="0"/>
        </a:p>
      </dgm:t>
    </dgm:pt>
    <dgm:pt modelId="{633FF198-EDFF-43E9-8699-6CECBC58C42E}" type="parTrans" cxnId="{D1284557-3F89-465E-AD32-AC26FCDC0319}">
      <dgm:prSet/>
      <dgm:spPr/>
      <dgm:t>
        <a:bodyPr/>
        <a:lstStyle/>
        <a:p>
          <a:endParaRPr lang="de-DE"/>
        </a:p>
      </dgm:t>
    </dgm:pt>
    <dgm:pt modelId="{3AE2A124-30DF-4AD0-98F1-41F3CE4F87C6}" type="sibTrans" cxnId="{D1284557-3F89-465E-AD32-AC26FCDC0319}">
      <dgm:prSet/>
      <dgm:spPr/>
      <dgm:t>
        <a:bodyPr/>
        <a:lstStyle/>
        <a:p>
          <a:endParaRPr lang="de-DE"/>
        </a:p>
      </dgm:t>
    </dgm:pt>
    <dgm:pt modelId="{A9197FE7-37EB-49C3-8C24-EA2C8CE6E987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endParaRPr lang="de-DE" sz="2200" b="1" dirty="0"/>
        </a:p>
      </dgm:t>
    </dgm:pt>
    <dgm:pt modelId="{82B9082A-9DDE-4576-98FD-E6D531B4CBF1}" type="parTrans" cxnId="{1B910E3C-E133-4A0B-8B98-6B04D869B166}">
      <dgm:prSet/>
      <dgm:spPr/>
      <dgm:t>
        <a:bodyPr/>
        <a:lstStyle/>
        <a:p>
          <a:endParaRPr lang="de-DE"/>
        </a:p>
      </dgm:t>
    </dgm:pt>
    <dgm:pt modelId="{0BF81534-5C5F-4053-B7BB-68ACAC256271}" type="sibTrans" cxnId="{1B910E3C-E133-4A0B-8B98-6B04D869B166}">
      <dgm:prSet/>
      <dgm:spPr/>
      <dgm:t>
        <a:bodyPr/>
        <a:lstStyle/>
        <a:p>
          <a:endParaRPr lang="de-DE"/>
        </a:p>
      </dgm:t>
    </dgm:pt>
    <dgm:pt modelId="{701D4DC7-4DF5-4A5A-8A72-45E40B456A45}" type="pres">
      <dgm:prSet presAssocID="{A0DAA7E3-E8A9-4D50-941B-A6E62443616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C9CF25-C2D4-421B-8105-81D8D21C8CF7}" type="pres">
      <dgm:prSet presAssocID="{A0DAA7E3-E8A9-4D50-941B-A6E624436165}" presName="matrix" presStyleCnt="0"/>
      <dgm:spPr/>
    </dgm:pt>
    <dgm:pt modelId="{98201BAC-04AB-495A-BFAA-DCC280C82CD1}" type="pres">
      <dgm:prSet presAssocID="{A0DAA7E3-E8A9-4D50-941B-A6E624436165}" presName="tile1" presStyleLbl="node1" presStyleIdx="0" presStyleCnt="4"/>
      <dgm:spPr/>
    </dgm:pt>
    <dgm:pt modelId="{DF0D762B-C6FF-4970-A422-D6F60D67B1FF}" type="pres">
      <dgm:prSet presAssocID="{A0DAA7E3-E8A9-4D50-941B-A6E6244361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F2D275-45BE-4CA6-AFE3-704AC7E2CF48}" type="pres">
      <dgm:prSet presAssocID="{A0DAA7E3-E8A9-4D50-941B-A6E624436165}" presName="tile2" presStyleLbl="node1" presStyleIdx="1" presStyleCnt="4"/>
      <dgm:spPr/>
    </dgm:pt>
    <dgm:pt modelId="{57F518B7-4046-45FD-869A-6D25C8B10BDF}" type="pres">
      <dgm:prSet presAssocID="{A0DAA7E3-E8A9-4D50-941B-A6E6244361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939663-F4E7-4E77-B575-D916C4B33078}" type="pres">
      <dgm:prSet presAssocID="{A0DAA7E3-E8A9-4D50-941B-A6E624436165}" presName="tile3" presStyleLbl="node1" presStyleIdx="2" presStyleCnt="4"/>
      <dgm:spPr/>
    </dgm:pt>
    <dgm:pt modelId="{F6939F29-A70F-412E-A934-90F6201E9DE3}" type="pres">
      <dgm:prSet presAssocID="{A0DAA7E3-E8A9-4D50-941B-A6E6244361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DC28305-C2E5-44CA-9703-A59BD8C1AE62}" type="pres">
      <dgm:prSet presAssocID="{A0DAA7E3-E8A9-4D50-941B-A6E624436165}" presName="tile4" presStyleLbl="node1" presStyleIdx="3" presStyleCnt="4"/>
      <dgm:spPr/>
    </dgm:pt>
    <dgm:pt modelId="{EDDB96D0-5B67-4B72-AD14-3AF855004AD8}" type="pres">
      <dgm:prSet presAssocID="{A0DAA7E3-E8A9-4D50-941B-A6E6244361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0C8117-CAFD-4F56-9CB0-EA79FB8341C7}" type="pres">
      <dgm:prSet presAssocID="{A0DAA7E3-E8A9-4D50-941B-A6E624436165}" presName="centerTile" presStyleLbl="fgShp" presStyleIdx="0" presStyleCnt="1" custScaleX="125998" custScaleY="56699">
        <dgm:presLayoutVars>
          <dgm:chMax val="0"/>
          <dgm:chPref val="0"/>
        </dgm:presLayoutVars>
      </dgm:prSet>
      <dgm:spPr/>
    </dgm:pt>
  </dgm:ptLst>
  <dgm:cxnLst>
    <dgm:cxn modelId="{C7610A25-5083-466F-B2F2-C63D18CE3C55}" srcId="{A0DAA7E3-E8A9-4D50-941B-A6E624436165}" destId="{EABBF9D3-AF01-42D5-80B3-3840DEB7B841}" srcOrd="0" destOrd="0" parTransId="{E9EC317C-8454-46FF-ACFC-10A5C8161359}" sibTransId="{DDA7A833-5671-4929-9658-04DFA67A9281}"/>
    <dgm:cxn modelId="{F20BA42F-0E5C-402E-9129-DA48AF485EFC}" type="presOf" srcId="{F307C74B-0FBC-46C4-B766-35DB1FBC9656}" destId="{98201BAC-04AB-495A-BFAA-DCC280C82CD1}" srcOrd="0" destOrd="0" presId="urn:microsoft.com/office/officeart/2005/8/layout/matrix1"/>
    <dgm:cxn modelId="{1B910E3C-E133-4A0B-8B98-6B04D869B166}" srcId="{EABBF9D3-AF01-42D5-80B3-3840DEB7B841}" destId="{A9197FE7-37EB-49C3-8C24-EA2C8CE6E987}" srcOrd="3" destOrd="0" parTransId="{82B9082A-9DDE-4576-98FD-E6D531B4CBF1}" sibTransId="{0BF81534-5C5F-4053-B7BB-68ACAC256271}"/>
    <dgm:cxn modelId="{6B11F05B-FCD1-4FE5-8DC0-54A531F23B51}" type="presOf" srcId="{A9197FE7-37EB-49C3-8C24-EA2C8CE6E987}" destId="{1DC28305-C2E5-44CA-9703-A59BD8C1AE62}" srcOrd="0" destOrd="0" presId="urn:microsoft.com/office/officeart/2005/8/layout/matrix1"/>
    <dgm:cxn modelId="{588DC15F-BABF-44FA-9BD4-4FCCB29CC1C6}" type="presOf" srcId="{A0DAA7E3-E8A9-4D50-941B-A6E624436165}" destId="{701D4DC7-4DF5-4A5A-8A72-45E40B456A45}" srcOrd="0" destOrd="0" presId="urn:microsoft.com/office/officeart/2005/8/layout/matrix1"/>
    <dgm:cxn modelId="{A9481C6D-881D-463D-B50C-B0D5786231D7}" srcId="{EABBF9D3-AF01-42D5-80B3-3840DEB7B841}" destId="{37D814C7-224D-4278-BCDF-34AD9AD51A3B}" srcOrd="1" destOrd="0" parTransId="{987222D4-6E7F-4E1B-8DEB-AE71F8DE4250}" sibTransId="{6F65B0F6-D9C4-4893-8AED-E2141161B064}"/>
    <dgm:cxn modelId="{93362A71-84CD-4540-90FD-83FE8588E5C6}" srcId="{EABBF9D3-AF01-42D5-80B3-3840DEB7B841}" destId="{F307C74B-0FBC-46C4-B766-35DB1FBC9656}" srcOrd="0" destOrd="0" parTransId="{22C5A1E6-8B2A-468F-9AEB-15A5A5A6F36A}" sibTransId="{8E493B38-8B1D-4DEC-87A6-6D922DF94393}"/>
    <dgm:cxn modelId="{D1284557-3F89-465E-AD32-AC26FCDC0319}" srcId="{EABBF9D3-AF01-42D5-80B3-3840DEB7B841}" destId="{0403EC85-9F32-42F6-9FB1-4FE8F393EF96}" srcOrd="2" destOrd="0" parTransId="{633FF198-EDFF-43E9-8699-6CECBC58C42E}" sibTransId="{3AE2A124-30DF-4AD0-98F1-41F3CE4F87C6}"/>
    <dgm:cxn modelId="{90A2567B-B6D8-411E-8E3C-E51FA2036838}" type="presOf" srcId="{0403EC85-9F32-42F6-9FB1-4FE8F393EF96}" destId="{D2939663-F4E7-4E77-B575-D916C4B33078}" srcOrd="0" destOrd="0" presId="urn:microsoft.com/office/officeart/2005/8/layout/matrix1"/>
    <dgm:cxn modelId="{5D334AAA-CA27-420C-98D7-91DEEC741279}" type="presOf" srcId="{A9197FE7-37EB-49C3-8C24-EA2C8CE6E987}" destId="{EDDB96D0-5B67-4B72-AD14-3AF855004AD8}" srcOrd="1" destOrd="0" presId="urn:microsoft.com/office/officeart/2005/8/layout/matrix1"/>
    <dgm:cxn modelId="{91237BB8-B9E4-45E7-A442-019DDABABA78}" type="presOf" srcId="{F307C74B-0FBC-46C4-B766-35DB1FBC9656}" destId="{DF0D762B-C6FF-4970-A422-D6F60D67B1FF}" srcOrd="1" destOrd="0" presId="urn:microsoft.com/office/officeart/2005/8/layout/matrix1"/>
    <dgm:cxn modelId="{2F2024BD-0373-4396-BCB8-C5EB94E13E62}" type="presOf" srcId="{37D814C7-224D-4278-BCDF-34AD9AD51A3B}" destId="{57F518B7-4046-45FD-869A-6D25C8B10BDF}" srcOrd="1" destOrd="0" presId="urn:microsoft.com/office/officeart/2005/8/layout/matrix1"/>
    <dgm:cxn modelId="{B5514CC4-851D-4E3B-B46C-459CD0C6B37F}" type="presOf" srcId="{EABBF9D3-AF01-42D5-80B3-3840DEB7B841}" destId="{810C8117-CAFD-4F56-9CB0-EA79FB8341C7}" srcOrd="0" destOrd="0" presId="urn:microsoft.com/office/officeart/2005/8/layout/matrix1"/>
    <dgm:cxn modelId="{E1DF07D1-3FE2-45CA-9405-45321DFFA84D}" type="presOf" srcId="{0403EC85-9F32-42F6-9FB1-4FE8F393EF96}" destId="{F6939F29-A70F-412E-A934-90F6201E9DE3}" srcOrd="1" destOrd="0" presId="urn:microsoft.com/office/officeart/2005/8/layout/matrix1"/>
    <dgm:cxn modelId="{86B1C3FD-046B-4BEB-A9C6-776A04CB96DD}" type="presOf" srcId="{37D814C7-224D-4278-BCDF-34AD9AD51A3B}" destId="{F5F2D275-45BE-4CA6-AFE3-704AC7E2CF48}" srcOrd="0" destOrd="0" presId="urn:microsoft.com/office/officeart/2005/8/layout/matrix1"/>
    <dgm:cxn modelId="{BD063C43-4B58-4325-A99C-BCE4ECBC0AA3}" type="presParOf" srcId="{701D4DC7-4DF5-4A5A-8A72-45E40B456A45}" destId="{8FC9CF25-C2D4-421B-8105-81D8D21C8CF7}" srcOrd="0" destOrd="0" presId="urn:microsoft.com/office/officeart/2005/8/layout/matrix1"/>
    <dgm:cxn modelId="{25F7BDB5-D397-4B63-87DD-7C49D4DD2238}" type="presParOf" srcId="{8FC9CF25-C2D4-421B-8105-81D8D21C8CF7}" destId="{98201BAC-04AB-495A-BFAA-DCC280C82CD1}" srcOrd="0" destOrd="0" presId="urn:microsoft.com/office/officeart/2005/8/layout/matrix1"/>
    <dgm:cxn modelId="{781D727B-863E-46DF-B222-43610D8D6634}" type="presParOf" srcId="{8FC9CF25-C2D4-421B-8105-81D8D21C8CF7}" destId="{DF0D762B-C6FF-4970-A422-D6F60D67B1FF}" srcOrd="1" destOrd="0" presId="urn:microsoft.com/office/officeart/2005/8/layout/matrix1"/>
    <dgm:cxn modelId="{C535F42F-CB32-4D5F-B19C-BEF8478451B1}" type="presParOf" srcId="{8FC9CF25-C2D4-421B-8105-81D8D21C8CF7}" destId="{F5F2D275-45BE-4CA6-AFE3-704AC7E2CF48}" srcOrd="2" destOrd="0" presId="urn:microsoft.com/office/officeart/2005/8/layout/matrix1"/>
    <dgm:cxn modelId="{37B8D0BD-184C-4304-87B2-B57F5296E600}" type="presParOf" srcId="{8FC9CF25-C2D4-421B-8105-81D8D21C8CF7}" destId="{57F518B7-4046-45FD-869A-6D25C8B10BDF}" srcOrd="3" destOrd="0" presId="urn:microsoft.com/office/officeart/2005/8/layout/matrix1"/>
    <dgm:cxn modelId="{BEA5795A-AEFC-4527-AE00-D49C6D725249}" type="presParOf" srcId="{8FC9CF25-C2D4-421B-8105-81D8D21C8CF7}" destId="{D2939663-F4E7-4E77-B575-D916C4B33078}" srcOrd="4" destOrd="0" presId="urn:microsoft.com/office/officeart/2005/8/layout/matrix1"/>
    <dgm:cxn modelId="{67449248-34AA-4E99-8698-0E4C6671163C}" type="presParOf" srcId="{8FC9CF25-C2D4-421B-8105-81D8D21C8CF7}" destId="{F6939F29-A70F-412E-A934-90F6201E9DE3}" srcOrd="5" destOrd="0" presId="urn:microsoft.com/office/officeart/2005/8/layout/matrix1"/>
    <dgm:cxn modelId="{12964BFD-7B7C-4E53-AD35-7FD91793E29D}" type="presParOf" srcId="{8FC9CF25-C2D4-421B-8105-81D8D21C8CF7}" destId="{1DC28305-C2E5-44CA-9703-A59BD8C1AE62}" srcOrd="6" destOrd="0" presId="urn:microsoft.com/office/officeart/2005/8/layout/matrix1"/>
    <dgm:cxn modelId="{253D0034-E969-4F9A-8E2B-720ED4939B5E}" type="presParOf" srcId="{8FC9CF25-C2D4-421B-8105-81D8D21C8CF7}" destId="{EDDB96D0-5B67-4B72-AD14-3AF855004AD8}" srcOrd="7" destOrd="0" presId="urn:microsoft.com/office/officeart/2005/8/layout/matrix1"/>
    <dgm:cxn modelId="{8094D794-E7D1-4580-A0BC-8C262DE0C98F}" type="presParOf" srcId="{701D4DC7-4DF5-4A5A-8A72-45E40B456A45}" destId="{810C8117-CAFD-4F56-9CB0-EA79FB8341C7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460DF3-A8B3-43B1-9C9F-B6CBEB4FCF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DCA984-5462-4386-8D22-636AD8A32958}">
      <dgm:prSet phldrT="[Text]" custT="1"/>
      <dgm:spPr>
        <a:solidFill>
          <a:srgbClr val="002060"/>
        </a:solidFill>
      </dgm:spPr>
      <dgm:t>
        <a:bodyPr/>
        <a:lstStyle/>
        <a:p>
          <a:r>
            <a:rPr lang="de-DE" sz="2500" b="1" dirty="0"/>
            <a:t>Leistungsfächer</a:t>
          </a:r>
        </a:p>
      </dgm:t>
    </dgm:pt>
    <dgm:pt modelId="{05B39392-09E9-4DD9-8D01-336219F8B582}" type="parTrans" cxnId="{684C250B-8DD0-4F3F-AAE3-06A5F5B99BB8}">
      <dgm:prSet/>
      <dgm:spPr/>
      <dgm:t>
        <a:bodyPr/>
        <a:lstStyle/>
        <a:p>
          <a:endParaRPr lang="de-DE"/>
        </a:p>
      </dgm:t>
    </dgm:pt>
    <dgm:pt modelId="{8257D0E4-48CA-4505-A934-D24E222B21FB}" type="sibTrans" cxnId="{684C250B-8DD0-4F3F-AAE3-06A5F5B99BB8}">
      <dgm:prSet/>
      <dgm:spPr/>
      <dgm:t>
        <a:bodyPr/>
        <a:lstStyle/>
        <a:p>
          <a:endParaRPr lang="de-DE"/>
        </a:p>
      </dgm:t>
    </dgm:pt>
    <dgm:pt modelId="{4C36D767-A3D0-46C5-AE14-E65ADB10CC33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r>
            <a:rPr lang="de-DE" sz="2400" b="1" dirty="0">
              <a:solidFill>
                <a:srgbClr val="003192"/>
              </a:solidFill>
            </a:rPr>
            <a:t>Vorbereitung auf die Arbeitsweisen der Universität</a:t>
          </a:r>
        </a:p>
      </dgm:t>
    </dgm:pt>
    <dgm:pt modelId="{F1D7270D-1D68-49D1-9E48-6E829975B6F8}" type="parTrans" cxnId="{2D72C6D8-0CB1-48DE-B183-F68AD5D8FAF3}">
      <dgm:prSet/>
      <dgm:spPr/>
      <dgm:t>
        <a:bodyPr/>
        <a:lstStyle/>
        <a:p>
          <a:endParaRPr lang="de-DE"/>
        </a:p>
      </dgm:t>
    </dgm:pt>
    <dgm:pt modelId="{6191054D-8091-404B-903F-A0E6AA1182A5}" type="sibTrans" cxnId="{2D72C6D8-0CB1-48DE-B183-F68AD5D8FAF3}">
      <dgm:prSet/>
      <dgm:spPr/>
      <dgm:t>
        <a:bodyPr/>
        <a:lstStyle/>
        <a:p>
          <a:endParaRPr lang="de-DE"/>
        </a:p>
      </dgm:t>
    </dgm:pt>
    <dgm:pt modelId="{829A2E31-4ECD-4D42-9110-CB3D01EFAA40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r>
            <a:rPr lang="de-DE" sz="2400" b="1" dirty="0">
              <a:solidFill>
                <a:srgbClr val="003192"/>
              </a:solidFill>
            </a:rPr>
            <a:t>In der Regel 5 Wochenstunden</a:t>
          </a:r>
        </a:p>
      </dgm:t>
    </dgm:pt>
    <dgm:pt modelId="{35E3EC37-4DF5-42AA-87C6-1E2B31EA2EA9}" type="parTrans" cxnId="{0051699A-66DD-4B74-B4F5-0FF48E84B337}">
      <dgm:prSet/>
      <dgm:spPr/>
      <dgm:t>
        <a:bodyPr/>
        <a:lstStyle/>
        <a:p>
          <a:endParaRPr lang="de-DE"/>
        </a:p>
      </dgm:t>
    </dgm:pt>
    <dgm:pt modelId="{2A51134A-7B0D-463D-BB35-D9037BC4A33A}" type="sibTrans" cxnId="{0051699A-66DD-4B74-B4F5-0FF48E84B337}">
      <dgm:prSet/>
      <dgm:spPr/>
      <dgm:t>
        <a:bodyPr/>
        <a:lstStyle/>
        <a:p>
          <a:endParaRPr lang="de-DE"/>
        </a:p>
      </dgm:t>
    </dgm:pt>
    <dgm:pt modelId="{98D816FE-1CC3-4B96-9898-7E81BF04AA23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r>
            <a:rPr lang="de-DE" sz="2400" b="1" dirty="0">
              <a:solidFill>
                <a:srgbClr val="003192"/>
              </a:solidFill>
            </a:rPr>
            <a:t>Vermittlung spezieller, vertiefender Kenntnisse</a:t>
          </a:r>
        </a:p>
      </dgm:t>
    </dgm:pt>
    <dgm:pt modelId="{2207E57C-36A1-499D-A1B7-E9E05C149DB4}" type="parTrans" cxnId="{3D7E5183-8430-4F86-BACB-A10F2DCBB66A}">
      <dgm:prSet/>
      <dgm:spPr/>
      <dgm:t>
        <a:bodyPr/>
        <a:lstStyle/>
        <a:p>
          <a:endParaRPr lang="de-DE"/>
        </a:p>
      </dgm:t>
    </dgm:pt>
    <dgm:pt modelId="{A8D902DF-81BA-400E-A888-65E1C06E7CED}" type="sibTrans" cxnId="{3D7E5183-8430-4F86-BACB-A10F2DCBB66A}">
      <dgm:prSet/>
      <dgm:spPr/>
      <dgm:t>
        <a:bodyPr/>
        <a:lstStyle/>
        <a:p>
          <a:endParaRPr lang="de-DE"/>
        </a:p>
      </dgm:t>
    </dgm:pt>
    <dgm:pt modelId="{98975184-0885-478C-AE7D-CBA95DFF3566}">
      <dgm:prSet phldrT="[Text]" custT="1"/>
      <dgm:spPr/>
      <dgm:t>
        <a:bodyPr/>
        <a:lstStyle/>
        <a:p>
          <a:pPr>
            <a:lnSpc>
              <a:spcPts val="800"/>
            </a:lnSpc>
            <a:spcAft>
              <a:spcPts val="0"/>
            </a:spcAft>
          </a:pPr>
          <a:endParaRPr lang="de-DE" sz="2400" b="1" dirty="0">
            <a:solidFill>
              <a:srgbClr val="003192"/>
            </a:solidFill>
          </a:endParaRPr>
        </a:p>
      </dgm:t>
    </dgm:pt>
    <dgm:pt modelId="{369D2702-0C0B-4E4A-9055-6747E8A3A14F}" type="parTrans" cxnId="{A8FE2804-8B66-4231-A00B-F80959715893}">
      <dgm:prSet/>
      <dgm:spPr/>
      <dgm:t>
        <a:bodyPr/>
        <a:lstStyle/>
        <a:p>
          <a:endParaRPr lang="de-DE"/>
        </a:p>
      </dgm:t>
    </dgm:pt>
    <dgm:pt modelId="{FB49BE15-A7D3-4F35-A581-086A74E0783B}" type="sibTrans" cxnId="{A8FE2804-8B66-4231-A00B-F80959715893}">
      <dgm:prSet/>
      <dgm:spPr/>
      <dgm:t>
        <a:bodyPr/>
        <a:lstStyle/>
        <a:p>
          <a:endParaRPr lang="de-DE"/>
        </a:p>
      </dgm:t>
    </dgm:pt>
    <dgm:pt modelId="{5DEECA86-36D2-48CF-9B4C-CC75669340FC}" type="pres">
      <dgm:prSet presAssocID="{DE460DF3-A8B3-43B1-9C9F-B6CBEB4FCF0F}" presName="linear" presStyleCnt="0">
        <dgm:presLayoutVars>
          <dgm:animLvl val="lvl"/>
          <dgm:resizeHandles val="exact"/>
        </dgm:presLayoutVars>
      </dgm:prSet>
      <dgm:spPr/>
    </dgm:pt>
    <dgm:pt modelId="{A7E0B6FE-BD09-4338-81CD-DB808667E09B}" type="pres">
      <dgm:prSet presAssocID="{0EDCA984-5462-4386-8D22-636AD8A32958}" presName="parentText" presStyleLbl="node1" presStyleIdx="0" presStyleCnt="1" custScaleY="44480">
        <dgm:presLayoutVars>
          <dgm:chMax val="0"/>
          <dgm:bulletEnabled val="1"/>
        </dgm:presLayoutVars>
      </dgm:prSet>
      <dgm:spPr/>
    </dgm:pt>
    <dgm:pt modelId="{7BB480EF-7EC4-4C66-A0EC-CB85D6D40171}" type="pres">
      <dgm:prSet presAssocID="{0EDCA984-5462-4386-8D22-636AD8A3295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684B100-B5D4-40E4-827A-EA0250A5F5B6}" type="presOf" srcId="{4C36D767-A3D0-46C5-AE14-E65ADB10CC33}" destId="{7BB480EF-7EC4-4C66-A0EC-CB85D6D40171}" srcOrd="0" destOrd="2" presId="urn:microsoft.com/office/officeart/2005/8/layout/vList2"/>
    <dgm:cxn modelId="{A8FE2804-8B66-4231-A00B-F80959715893}" srcId="{0EDCA984-5462-4386-8D22-636AD8A32958}" destId="{98975184-0885-478C-AE7D-CBA95DFF3566}" srcOrd="0" destOrd="0" parTransId="{369D2702-0C0B-4E4A-9055-6747E8A3A14F}" sibTransId="{FB49BE15-A7D3-4F35-A581-086A74E0783B}"/>
    <dgm:cxn modelId="{684C250B-8DD0-4F3F-AAE3-06A5F5B99BB8}" srcId="{DE460DF3-A8B3-43B1-9C9F-B6CBEB4FCF0F}" destId="{0EDCA984-5462-4386-8D22-636AD8A32958}" srcOrd="0" destOrd="0" parTransId="{05B39392-09E9-4DD9-8D01-336219F8B582}" sibTransId="{8257D0E4-48CA-4505-A934-D24E222B21FB}"/>
    <dgm:cxn modelId="{3D7E5183-8430-4F86-BACB-A10F2DCBB66A}" srcId="{0EDCA984-5462-4386-8D22-636AD8A32958}" destId="{98D816FE-1CC3-4B96-9898-7E81BF04AA23}" srcOrd="1" destOrd="0" parTransId="{2207E57C-36A1-499D-A1B7-E9E05C149DB4}" sibTransId="{A8D902DF-81BA-400E-A888-65E1C06E7CED}"/>
    <dgm:cxn modelId="{5B43B583-0301-4F6D-B001-C34A0A6F90E4}" type="presOf" srcId="{98975184-0885-478C-AE7D-CBA95DFF3566}" destId="{7BB480EF-7EC4-4C66-A0EC-CB85D6D40171}" srcOrd="0" destOrd="0" presId="urn:microsoft.com/office/officeart/2005/8/layout/vList2"/>
    <dgm:cxn modelId="{AB7DFE91-D7EE-4081-8BE6-E0678F998BA8}" type="presOf" srcId="{DE460DF3-A8B3-43B1-9C9F-B6CBEB4FCF0F}" destId="{5DEECA86-36D2-48CF-9B4C-CC75669340FC}" srcOrd="0" destOrd="0" presId="urn:microsoft.com/office/officeart/2005/8/layout/vList2"/>
    <dgm:cxn modelId="{0051699A-66DD-4B74-B4F5-0FF48E84B337}" srcId="{0EDCA984-5462-4386-8D22-636AD8A32958}" destId="{829A2E31-4ECD-4D42-9110-CB3D01EFAA40}" srcOrd="3" destOrd="0" parTransId="{35E3EC37-4DF5-42AA-87C6-1E2B31EA2EA9}" sibTransId="{2A51134A-7B0D-463D-BB35-D9037BC4A33A}"/>
    <dgm:cxn modelId="{F84FB49F-5503-46D5-A638-652A869461F8}" type="presOf" srcId="{0EDCA984-5462-4386-8D22-636AD8A32958}" destId="{A7E0B6FE-BD09-4338-81CD-DB808667E09B}" srcOrd="0" destOrd="0" presId="urn:microsoft.com/office/officeart/2005/8/layout/vList2"/>
    <dgm:cxn modelId="{DC42D9A2-97C9-4F1F-92A8-3AB8DA8EC407}" type="presOf" srcId="{98D816FE-1CC3-4B96-9898-7E81BF04AA23}" destId="{7BB480EF-7EC4-4C66-A0EC-CB85D6D40171}" srcOrd="0" destOrd="1" presId="urn:microsoft.com/office/officeart/2005/8/layout/vList2"/>
    <dgm:cxn modelId="{89EDFFCE-95ED-4BA2-AF79-999251096135}" type="presOf" srcId="{829A2E31-4ECD-4D42-9110-CB3D01EFAA40}" destId="{7BB480EF-7EC4-4C66-A0EC-CB85D6D40171}" srcOrd="0" destOrd="3" presId="urn:microsoft.com/office/officeart/2005/8/layout/vList2"/>
    <dgm:cxn modelId="{2D72C6D8-0CB1-48DE-B183-F68AD5D8FAF3}" srcId="{0EDCA984-5462-4386-8D22-636AD8A32958}" destId="{4C36D767-A3D0-46C5-AE14-E65ADB10CC33}" srcOrd="2" destOrd="0" parTransId="{F1D7270D-1D68-49D1-9E48-6E829975B6F8}" sibTransId="{6191054D-8091-404B-903F-A0E6AA1182A5}"/>
    <dgm:cxn modelId="{A2EE1B7B-213E-4E27-9F44-9E10BEC145BD}" type="presParOf" srcId="{5DEECA86-36D2-48CF-9B4C-CC75669340FC}" destId="{A7E0B6FE-BD09-4338-81CD-DB808667E09B}" srcOrd="0" destOrd="0" presId="urn:microsoft.com/office/officeart/2005/8/layout/vList2"/>
    <dgm:cxn modelId="{DDBD59F5-CCB0-42A0-BF93-FC234E5ED480}" type="presParOf" srcId="{5DEECA86-36D2-48CF-9B4C-CC75669340FC}" destId="{7BB480EF-7EC4-4C66-A0EC-CB85D6D4017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460DF3-A8B3-43B1-9C9F-B6CBEB4FCF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DCA984-5462-4386-8D22-636AD8A3295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DE" sz="2500" b="1" dirty="0"/>
            <a:t>Grundfächer</a:t>
          </a:r>
        </a:p>
      </dgm:t>
    </dgm:pt>
    <dgm:pt modelId="{05B39392-09E9-4DD9-8D01-336219F8B582}" type="parTrans" cxnId="{684C250B-8DD0-4F3F-AAE3-06A5F5B99BB8}">
      <dgm:prSet/>
      <dgm:spPr/>
      <dgm:t>
        <a:bodyPr/>
        <a:lstStyle/>
        <a:p>
          <a:endParaRPr lang="de-DE"/>
        </a:p>
      </dgm:t>
    </dgm:pt>
    <dgm:pt modelId="{8257D0E4-48CA-4505-A934-D24E222B21FB}" type="sibTrans" cxnId="{684C250B-8DD0-4F3F-AAE3-06A5F5B99BB8}">
      <dgm:prSet/>
      <dgm:spPr/>
      <dgm:t>
        <a:bodyPr/>
        <a:lstStyle/>
        <a:p>
          <a:endParaRPr lang="de-DE"/>
        </a:p>
      </dgm:t>
    </dgm:pt>
    <dgm:pt modelId="{AE7FEA5F-BE55-4183-8B01-40DAAE31EA07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r>
            <a:rPr lang="de-DE" sz="2400" b="1" dirty="0">
              <a:solidFill>
                <a:srgbClr val="003192"/>
              </a:solidFill>
            </a:rPr>
            <a:t>Vermittlung grundlegender Kenntnisse</a:t>
          </a:r>
        </a:p>
      </dgm:t>
    </dgm:pt>
    <dgm:pt modelId="{04A63293-CD6C-490F-A42C-28C6EA616CA7}" type="parTrans" cxnId="{8EEA83B2-671C-4B09-A15B-A526AA9483BF}">
      <dgm:prSet/>
      <dgm:spPr/>
      <dgm:t>
        <a:bodyPr/>
        <a:lstStyle/>
        <a:p>
          <a:endParaRPr lang="de-DE"/>
        </a:p>
      </dgm:t>
    </dgm:pt>
    <dgm:pt modelId="{0F6B7760-4559-4530-B509-9F8DE6429DFE}" type="sibTrans" cxnId="{8EEA83B2-671C-4B09-A15B-A526AA9483BF}">
      <dgm:prSet/>
      <dgm:spPr/>
      <dgm:t>
        <a:bodyPr/>
        <a:lstStyle/>
        <a:p>
          <a:endParaRPr lang="de-DE"/>
        </a:p>
      </dgm:t>
    </dgm:pt>
    <dgm:pt modelId="{362D568E-C968-48F0-A5CA-55691B952D53}">
      <dgm:prSet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r>
            <a:rPr lang="de-DE" sz="2400" b="1" dirty="0">
              <a:solidFill>
                <a:srgbClr val="003192"/>
              </a:solidFill>
            </a:rPr>
            <a:t>Einblick in fachspezifische Denkweisen</a:t>
          </a:r>
        </a:p>
      </dgm:t>
    </dgm:pt>
    <dgm:pt modelId="{CC8B733B-ADF2-484D-8774-FE7C1AB6F0BF}" type="parTrans" cxnId="{D46ED174-DD93-4F97-B1BE-8111BFEA01D9}">
      <dgm:prSet/>
      <dgm:spPr/>
      <dgm:t>
        <a:bodyPr/>
        <a:lstStyle/>
        <a:p>
          <a:endParaRPr lang="de-DE"/>
        </a:p>
      </dgm:t>
    </dgm:pt>
    <dgm:pt modelId="{44D5C4C7-BF16-4DD9-9E26-3A7D89E13F6E}" type="sibTrans" cxnId="{D46ED174-DD93-4F97-B1BE-8111BFEA01D9}">
      <dgm:prSet/>
      <dgm:spPr/>
      <dgm:t>
        <a:bodyPr/>
        <a:lstStyle/>
        <a:p>
          <a:endParaRPr lang="de-DE"/>
        </a:p>
      </dgm:t>
    </dgm:pt>
    <dgm:pt modelId="{0DDABAA5-DE5C-44E2-BD5F-3B2C9CFC80B6}">
      <dgm:prSet custT="1"/>
      <dgm:spPr/>
      <dgm:t>
        <a:bodyPr/>
        <a:lstStyle/>
        <a:p>
          <a:pPr>
            <a:lnSpc>
              <a:spcPct val="90000"/>
            </a:lnSpc>
            <a:spcAft>
              <a:spcPct val="20000"/>
            </a:spcAft>
          </a:pPr>
          <a:r>
            <a:rPr lang="de-DE" sz="2400" b="1" dirty="0">
              <a:solidFill>
                <a:srgbClr val="003192"/>
              </a:solidFill>
            </a:rPr>
            <a:t>In der Regel 3 Wochenstunden</a:t>
          </a:r>
        </a:p>
      </dgm:t>
    </dgm:pt>
    <dgm:pt modelId="{DA81258F-13A3-4162-A4EB-D4AF929C1B24}" type="parTrans" cxnId="{5D1ACF69-37D3-4013-8ED4-119F59AEB6BD}">
      <dgm:prSet/>
      <dgm:spPr/>
      <dgm:t>
        <a:bodyPr/>
        <a:lstStyle/>
        <a:p>
          <a:endParaRPr lang="de-DE"/>
        </a:p>
      </dgm:t>
    </dgm:pt>
    <dgm:pt modelId="{8AC4CA3F-7335-4039-9AD7-0569450FC44A}" type="sibTrans" cxnId="{5D1ACF69-37D3-4013-8ED4-119F59AEB6BD}">
      <dgm:prSet/>
      <dgm:spPr/>
      <dgm:t>
        <a:bodyPr/>
        <a:lstStyle/>
        <a:p>
          <a:endParaRPr lang="de-DE"/>
        </a:p>
      </dgm:t>
    </dgm:pt>
    <dgm:pt modelId="{62F226BC-BDEE-4050-A661-1DAC25FF9093}">
      <dgm:prSet phldrT="[Text]" custT="1"/>
      <dgm:spPr/>
      <dgm:t>
        <a:bodyPr/>
        <a:lstStyle/>
        <a:p>
          <a:pPr>
            <a:lnSpc>
              <a:spcPts val="800"/>
            </a:lnSpc>
            <a:spcAft>
              <a:spcPts val="0"/>
            </a:spcAft>
          </a:pPr>
          <a:endParaRPr lang="de-DE" sz="2400" b="1" dirty="0">
            <a:solidFill>
              <a:srgbClr val="003192"/>
            </a:solidFill>
          </a:endParaRPr>
        </a:p>
      </dgm:t>
    </dgm:pt>
    <dgm:pt modelId="{D76B5E62-5101-48B3-8FFA-E6C1D7818799}" type="parTrans" cxnId="{8C66B345-3600-481A-8B34-BB3AAD0761B8}">
      <dgm:prSet/>
      <dgm:spPr/>
      <dgm:t>
        <a:bodyPr/>
        <a:lstStyle/>
        <a:p>
          <a:endParaRPr lang="de-DE"/>
        </a:p>
      </dgm:t>
    </dgm:pt>
    <dgm:pt modelId="{A8974125-8228-4E33-B973-5E215F5A4E07}" type="sibTrans" cxnId="{8C66B345-3600-481A-8B34-BB3AAD0761B8}">
      <dgm:prSet/>
      <dgm:spPr/>
      <dgm:t>
        <a:bodyPr/>
        <a:lstStyle/>
        <a:p>
          <a:endParaRPr lang="de-DE"/>
        </a:p>
      </dgm:t>
    </dgm:pt>
    <dgm:pt modelId="{5DEECA86-36D2-48CF-9B4C-CC75669340FC}" type="pres">
      <dgm:prSet presAssocID="{DE460DF3-A8B3-43B1-9C9F-B6CBEB4FCF0F}" presName="linear" presStyleCnt="0">
        <dgm:presLayoutVars>
          <dgm:animLvl val="lvl"/>
          <dgm:resizeHandles val="exact"/>
        </dgm:presLayoutVars>
      </dgm:prSet>
      <dgm:spPr/>
    </dgm:pt>
    <dgm:pt modelId="{A7E0B6FE-BD09-4338-81CD-DB808667E09B}" type="pres">
      <dgm:prSet presAssocID="{0EDCA984-5462-4386-8D22-636AD8A32958}" presName="parentText" presStyleLbl="node1" presStyleIdx="0" presStyleCnt="1" custScaleY="44480">
        <dgm:presLayoutVars>
          <dgm:chMax val="0"/>
          <dgm:bulletEnabled val="1"/>
        </dgm:presLayoutVars>
      </dgm:prSet>
      <dgm:spPr/>
    </dgm:pt>
    <dgm:pt modelId="{7BB480EF-7EC4-4C66-A0EC-CB85D6D40171}" type="pres">
      <dgm:prSet presAssocID="{0EDCA984-5462-4386-8D22-636AD8A3295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84C250B-8DD0-4F3F-AAE3-06A5F5B99BB8}" srcId="{DE460DF3-A8B3-43B1-9C9F-B6CBEB4FCF0F}" destId="{0EDCA984-5462-4386-8D22-636AD8A32958}" srcOrd="0" destOrd="0" parTransId="{05B39392-09E9-4DD9-8D01-336219F8B582}" sibTransId="{8257D0E4-48CA-4505-A934-D24E222B21FB}"/>
    <dgm:cxn modelId="{93806B42-D1FC-4B4F-8FBA-83B59D163230}" type="presOf" srcId="{0EDCA984-5462-4386-8D22-636AD8A32958}" destId="{A7E0B6FE-BD09-4338-81CD-DB808667E09B}" srcOrd="0" destOrd="0" presId="urn:microsoft.com/office/officeart/2005/8/layout/vList2"/>
    <dgm:cxn modelId="{8C66B345-3600-481A-8B34-BB3AAD0761B8}" srcId="{0EDCA984-5462-4386-8D22-636AD8A32958}" destId="{62F226BC-BDEE-4050-A661-1DAC25FF9093}" srcOrd="0" destOrd="0" parTransId="{D76B5E62-5101-48B3-8FFA-E6C1D7818799}" sibTransId="{A8974125-8228-4E33-B973-5E215F5A4E07}"/>
    <dgm:cxn modelId="{5D1ACF69-37D3-4013-8ED4-119F59AEB6BD}" srcId="{0EDCA984-5462-4386-8D22-636AD8A32958}" destId="{0DDABAA5-DE5C-44E2-BD5F-3B2C9CFC80B6}" srcOrd="3" destOrd="0" parTransId="{DA81258F-13A3-4162-A4EB-D4AF929C1B24}" sibTransId="{8AC4CA3F-7335-4039-9AD7-0569450FC44A}"/>
    <dgm:cxn modelId="{E439E26D-B4B4-4109-9F5F-DB905FDAC0A1}" type="presOf" srcId="{DE460DF3-A8B3-43B1-9C9F-B6CBEB4FCF0F}" destId="{5DEECA86-36D2-48CF-9B4C-CC75669340FC}" srcOrd="0" destOrd="0" presId="urn:microsoft.com/office/officeart/2005/8/layout/vList2"/>
    <dgm:cxn modelId="{D46ED174-DD93-4F97-B1BE-8111BFEA01D9}" srcId="{0EDCA984-5462-4386-8D22-636AD8A32958}" destId="{362D568E-C968-48F0-A5CA-55691B952D53}" srcOrd="2" destOrd="0" parTransId="{CC8B733B-ADF2-484D-8774-FE7C1AB6F0BF}" sibTransId="{44D5C4C7-BF16-4DD9-9E26-3A7D89E13F6E}"/>
    <dgm:cxn modelId="{4C4E5787-C7D4-4A75-BC67-B2C4491B7A4D}" type="presOf" srcId="{0DDABAA5-DE5C-44E2-BD5F-3B2C9CFC80B6}" destId="{7BB480EF-7EC4-4C66-A0EC-CB85D6D40171}" srcOrd="0" destOrd="3" presId="urn:microsoft.com/office/officeart/2005/8/layout/vList2"/>
    <dgm:cxn modelId="{89D29D9F-EB97-4D3A-BD29-739CF438268D}" type="presOf" srcId="{362D568E-C968-48F0-A5CA-55691B952D53}" destId="{7BB480EF-7EC4-4C66-A0EC-CB85D6D40171}" srcOrd="0" destOrd="2" presId="urn:microsoft.com/office/officeart/2005/8/layout/vList2"/>
    <dgm:cxn modelId="{C15CE3A3-01FA-44C0-8D2E-70FEA8FE0A36}" type="presOf" srcId="{62F226BC-BDEE-4050-A661-1DAC25FF9093}" destId="{7BB480EF-7EC4-4C66-A0EC-CB85D6D40171}" srcOrd="0" destOrd="0" presId="urn:microsoft.com/office/officeart/2005/8/layout/vList2"/>
    <dgm:cxn modelId="{61C3BDAC-4BA4-47D8-9C1A-6EBCE18DEDE4}" type="presOf" srcId="{AE7FEA5F-BE55-4183-8B01-40DAAE31EA07}" destId="{7BB480EF-7EC4-4C66-A0EC-CB85D6D40171}" srcOrd="0" destOrd="1" presId="urn:microsoft.com/office/officeart/2005/8/layout/vList2"/>
    <dgm:cxn modelId="{8EEA83B2-671C-4B09-A15B-A526AA9483BF}" srcId="{0EDCA984-5462-4386-8D22-636AD8A32958}" destId="{AE7FEA5F-BE55-4183-8B01-40DAAE31EA07}" srcOrd="1" destOrd="0" parTransId="{04A63293-CD6C-490F-A42C-28C6EA616CA7}" sibTransId="{0F6B7760-4559-4530-B509-9F8DE6429DFE}"/>
    <dgm:cxn modelId="{5A37C52A-61BC-4A2F-95A8-907C41B5F629}" type="presParOf" srcId="{5DEECA86-36D2-48CF-9B4C-CC75669340FC}" destId="{A7E0B6FE-BD09-4338-81CD-DB808667E09B}" srcOrd="0" destOrd="0" presId="urn:microsoft.com/office/officeart/2005/8/layout/vList2"/>
    <dgm:cxn modelId="{B9087B0C-E161-4266-BC20-6F9F302F4ADC}" type="presParOf" srcId="{5DEECA86-36D2-48CF-9B4C-CC75669340FC}" destId="{7BB480EF-7EC4-4C66-A0EC-CB85D6D4017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DAA7E3-E8A9-4D50-941B-A6E624436165}" type="doc">
      <dgm:prSet loTypeId="urn:microsoft.com/office/officeart/2005/8/layout/matrix1" loCatId="matrix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EABBF9D3-AF01-42D5-80B3-3840DEB7B841}">
      <dgm:prSet phldrT="[Text]" custT="1"/>
      <dgm:spPr>
        <a:solidFill>
          <a:srgbClr val="002060"/>
        </a:solidFill>
      </dgm:spPr>
      <dgm:t>
        <a:bodyPr/>
        <a:lstStyle/>
        <a:p>
          <a:r>
            <a:rPr lang="de-DE" sz="2200" b="1" dirty="0">
              <a:solidFill>
                <a:schemeClr val="bg1"/>
              </a:solidFill>
            </a:rPr>
            <a:t>Welche Fächer kann ich wählen?</a:t>
          </a:r>
        </a:p>
      </dgm:t>
    </dgm:pt>
    <dgm:pt modelId="{E9EC317C-8454-46FF-ACFC-10A5C8161359}" type="parTrans" cxnId="{C7610A25-5083-466F-B2F2-C63D18CE3C55}">
      <dgm:prSet/>
      <dgm:spPr/>
      <dgm:t>
        <a:bodyPr/>
        <a:lstStyle/>
        <a:p>
          <a:endParaRPr lang="de-DE"/>
        </a:p>
      </dgm:t>
    </dgm:pt>
    <dgm:pt modelId="{DDA7A833-5671-4929-9658-04DFA67A9281}" type="sibTrans" cxnId="{C7610A25-5083-466F-B2F2-C63D18CE3C55}">
      <dgm:prSet/>
      <dgm:spPr/>
      <dgm:t>
        <a:bodyPr/>
        <a:lstStyle/>
        <a:p>
          <a:endParaRPr lang="de-DE"/>
        </a:p>
      </dgm:t>
    </dgm:pt>
    <dgm:pt modelId="{F307C74B-0FBC-46C4-B766-35DB1FBC9656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endParaRPr lang="de-DE" sz="2200" b="1" dirty="0"/>
        </a:p>
        <a:p>
          <a:r>
            <a:rPr lang="de-DE" sz="2200" b="1" dirty="0"/>
            <a:t>Deutsch</a:t>
          </a:r>
        </a:p>
        <a:p>
          <a:r>
            <a:rPr lang="de-DE" sz="2200" b="1" dirty="0"/>
            <a:t>Englisch</a:t>
          </a:r>
        </a:p>
        <a:p>
          <a:r>
            <a:rPr lang="de-DE" sz="2200" b="1" dirty="0"/>
            <a:t>Latein</a:t>
          </a:r>
        </a:p>
        <a:p>
          <a:r>
            <a:rPr lang="de-DE" sz="2200" b="1" dirty="0"/>
            <a:t>Französisch</a:t>
          </a:r>
        </a:p>
        <a:p>
          <a:r>
            <a:rPr lang="de-DE" sz="2200" b="1" dirty="0" err="1"/>
            <a:t>Französisch_neu</a:t>
          </a:r>
          <a:endParaRPr lang="de-DE" sz="2200" b="1" dirty="0"/>
        </a:p>
      </dgm:t>
    </dgm:pt>
    <dgm:pt modelId="{22C5A1E6-8B2A-468F-9AEB-15A5A5A6F36A}" type="parTrans" cxnId="{93362A71-84CD-4540-90FD-83FE8588E5C6}">
      <dgm:prSet/>
      <dgm:spPr/>
      <dgm:t>
        <a:bodyPr/>
        <a:lstStyle/>
        <a:p>
          <a:endParaRPr lang="de-DE"/>
        </a:p>
      </dgm:t>
    </dgm:pt>
    <dgm:pt modelId="{8E493B38-8B1D-4DEC-87A6-6D922DF94393}" type="sibTrans" cxnId="{93362A71-84CD-4540-90FD-83FE8588E5C6}">
      <dgm:prSet/>
      <dgm:spPr/>
      <dgm:t>
        <a:bodyPr/>
        <a:lstStyle/>
        <a:p>
          <a:endParaRPr lang="de-DE"/>
        </a:p>
      </dgm:t>
    </dgm:pt>
    <dgm:pt modelId="{37D814C7-224D-4278-BCDF-34AD9AD51A3B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r>
            <a:rPr lang="de-DE" sz="2200" b="1" dirty="0"/>
            <a:t>Geschichte</a:t>
          </a:r>
        </a:p>
        <a:p>
          <a:r>
            <a:rPr lang="de-DE" sz="2200" b="1" dirty="0"/>
            <a:t>Erdkunde</a:t>
          </a:r>
        </a:p>
        <a:p>
          <a:r>
            <a:rPr lang="de-DE" sz="2200" b="1" dirty="0"/>
            <a:t>Sozialkunde</a:t>
          </a:r>
        </a:p>
        <a:p>
          <a:r>
            <a:rPr lang="de-DE" sz="2200" b="1" dirty="0"/>
            <a:t>Sozialkunde /Erdkunde</a:t>
          </a:r>
        </a:p>
      </dgm:t>
    </dgm:pt>
    <dgm:pt modelId="{987222D4-6E7F-4E1B-8DEB-AE71F8DE4250}" type="parTrans" cxnId="{A9481C6D-881D-463D-B50C-B0D5786231D7}">
      <dgm:prSet/>
      <dgm:spPr/>
      <dgm:t>
        <a:bodyPr/>
        <a:lstStyle/>
        <a:p>
          <a:endParaRPr lang="de-DE"/>
        </a:p>
      </dgm:t>
    </dgm:pt>
    <dgm:pt modelId="{6F65B0F6-D9C4-4893-8AED-E2141161B064}" type="sibTrans" cxnId="{A9481C6D-881D-463D-B50C-B0D5786231D7}">
      <dgm:prSet/>
      <dgm:spPr/>
      <dgm:t>
        <a:bodyPr/>
        <a:lstStyle/>
        <a:p>
          <a:endParaRPr lang="de-DE"/>
        </a:p>
      </dgm:t>
    </dgm:pt>
    <dgm:pt modelId="{0403EC85-9F32-42F6-9FB1-4FE8F393EF96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endParaRPr lang="de-DE" sz="2000" dirty="0"/>
        </a:p>
        <a:p>
          <a:r>
            <a:rPr lang="de-DE" sz="2200" b="1" dirty="0"/>
            <a:t>Mathematik</a:t>
          </a:r>
        </a:p>
        <a:p>
          <a:r>
            <a:rPr lang="de-DE" sz="2200" b="1" dirty="0"/>
            <a:t>Physik</a:t>
          </a:r>
        </a:p>
        <a:p>
          <a:r>
            <a:rPr lang="de-DE" sz="2200" b="1" dirty="0"/>
            <a:t>Chemie</a:t>
          </a:r>
        </a:p>
        <a:p>
          <a:r>
            <a:rPr lang="de-DE" sz="2200" b="1" dirty="0"/>
            <a:t>Biologie</a:t>
          </a:r>
        </a:p>
        <a:p>
          <a:r>
            <a:rPr lang="de-DE" sz="2200" b="1" dirty="0"/>
            <a:t>Informatik</a:t>
          </a:r>
        </a:p>
        <a:p>
          <a:endParaRPr lang="de-DE" sz="3200" dirty="0"/>
        </a:p>
      </dgm:t>
    </dgm:pt>
    <dgm:pt modelId="{633FF198-EDFF-43E9-8699-6CECBC58C42E}" type="parTrans" cxnId="{D1284557-3F89-465E-AD32-AC26FCDC0319}">
      <dgm:prSet/>
      <dgm:spPr/>
      <dgm:t>
        <a:bodyPr/>
        <a:lstStyle/>
        <a:p>
          <a:endParaRPr lang="de-DE"/>
        </a:p>
      </dgm:t>
    </dgm:pt>
    <dgm:pt modelId="{3AE2A124-30DF-4AD0-98F1-41F3CE4F87C6}" type="sibTrans" cxnId="{D1284557-3F89-465E-AD32-AC26FCDC0319}">
      <dgm:prSet/>
      <dgm:spPr/>
      <dgm:t>
        <a:bodyPr/>
        <a:lstStyle/>
        <a:p>
          <a:endParaRPr lang="de-DE"/>
        </a:p>
      </dgm:t>
    </dgm:pt>
    <dgm:pt modelId="{A9197FE7-37EB-49C3-8C24-EA2C8CE6E987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r>
            <a:rPr lang="de-DE" sz="2200" b="1" dirty="0"/>
            <a:t>Sport</a:t>
          </a:r>
        </a:p>
        <a:p>
          <a:r>
            <a:rPr lang="de-DE" sz="2200" b="1" dirty="0"/>
            <a:t>Bildende Kunst</a:t>
          </a:r>
        </a:p>
        <a:p>
          <a:r>
            <a:rPr lang="de-DE" sz="2200" b="1" dirty="0"/>
            <a:t>Musik</a:t>
          </a:r>
        </a:p>
        <a:p>
          <a:r>
            <a:rPr lang="de-DE" sz="2200" b="1" dirty="0" err="1"/>
            <a:t>evang</a:t>
          </a:r>
          <a:r>
            <a:rPr lang="de-DE" sz="2200" b="1" dirty="0"/>
            <a:t>./kath. Religion / Ethik</a:t>
          </a:r>
        </a:p>
        <a:p>
          <a:r>
            <a:rPr lang="de-DE" sz="2200" b="1" dirty="0"/>
            <a:t>Philosophie</a:t>
          </a:r>
        </a:p>
        <a:p>
          <a:endParaRPr lang="de-DE" sz="2200" b="1" dirty="0"/>
        </a:p>
      </dgm:t>
    </dgm:pt>
    <dgm:pt modelId="{82B9082A-9DDE-4576-98FD-E6D531B4CBF1}" type="parTrans" cxnId="{1B910E3C-E133-4A0B-8B98-6B04D869B166}">
      <dgm:prSet/>
      <dgm:spPr/>
      <dgm:t>
        <a:bodyPr/>
        <a:lstStyle/>
        <a:p>
          <a:endParaRPr lang="de-DE"/>
        </a:p>
      </dgm:t>
    </dgm:pt>
    <dgm:pt modelId="{0BF81534-5C5F-4053-B7BB-68ACAC256271}" type="sibTrans" cxnId="{1B910E3C-E133-4A0B-8B98-6B04D869B166}">
      <dgm:prSet/>
      <dgm:spPr/>
      <dgm:t>
        <a:bodyPr/>
        <a:lstStyle/>
        <a:p>
          <a:endParaRPr lang="de-DE"/>
        </a:p>
      </dgm:t>
    </dgm:pt>
    <dgm:pt modelId="{701D4DC7-4DF5-4A5A-8A72-45E40B456A45}" type="pres">
      <dgm:prSet presAssocID="{A0DAA7E3-E8A9-4D50-941B-A6E62443616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C9CF25-C2D4-421B-8105-81D8D21C8CF7}" type="pres">
      <dgm:prSet presAssocID="{A0DAA7E3-E8A9-4D50-941B-A6E624436165}" presName="matrix" presStyleCnt="0"/>
      <dgm:spPr/>
    </dgm:pt>
    <dgm:pt modelId="{98201BAC-04AB-495A-BFAA-DCC280C82CD1}" type="pres">
      <dgm:prSet presAssocID="{A0DAA7E3-E8A9-4D50-941B-A6E624436165}" presName="tile1" presStyleLbl="node1" presStyleIdx="0" presStyleCnt="4"/>
      <dgm:spPr/>
    </dgm:pt>
    <dgm:pt modelId="{DF0D762B-C6FF-4970-A422-D6F60D67B1FF}" type="pres">
      <dgm:prSet presAssocID="{A0DAA7E3-E8A9-4D50-941B-A6E6244361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F2D275-45BE-4CA6-AFE3-704AC7E2CF48}" type="pres">
      <dgm:prSet presAssocID="{A0DAA7E3-E8A9-4D50-941B-A6E624436165}" presName="tile2" presStyleLbl="node1" presStyleIdx="1" presStyleCnt="4"/>
      <dgm:spPr/>
    </dgm:pt>
    <dgm:pt modelId="{57F518B7-4046-45FD-869A-6D25C8B10BDF}" type="pres">
      <dgm:prSet presAssocID="{A0DAA7E3-E8A9-4D50-941B-A6E6244361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939663-F4E7-4E77-B575-D916C4B33078}" type="pres">
      <dgm:prSet presAssocID="{A0DAA7E3-E8A9-4D50-941B-A6E624436165}" presName="tile3" presStyleLbl="node1" presStyleIdx="2" presStyleCnt="4"/>
      <dgm:spPr/>
    </dgm:pt>
    <dgm:pt modelId="{F6939F29-A70F-412E-A934-90F6201E9DE3}" type="pres">
      <dgm:prSet presAssocID="{A0DAA7E3-E8A9-4D50-941B-A6E6244361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DC28305-C2E5-44CA-9703-A59BD8C1AE62}" type="pres">
      <dgm:prSet presAssocID="{A0DAA7E3-E8A9-4D50-941B-A6E624436165}" presName="tile4" presStyleLbl="node1" presStyleIdx="3" presStyleCnt="4"/>
      <dgm:spPr/>
    </dgm:pt>
    <dgm:pt modelId="{EDDB96D0-5B67-4B72-AD14-3AF855004AD8}" type="pres">
      <dgm:prSet presAssocID="{A0DAA7E3-E8A9-4D50-941B-A6E6244361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0C8117-CAFD-4F56-9CB0-EA79FB8341C7}" type="pres">
      <dgm:prSet presAssocID="{A0DAA7E3-E8A9-4D50-941B-A6E624436165}" presName="centerTile" presStyleLbl="fgShp" presStyleIdx="0" presStyleCnt="1" custScaleX="125998" custScaleY="56699">
        <dgm:presLayoutVars>
          <dgm:chMax val="0"/>
          <dgm:chPref val="0"/>
        </dgm:presLayoutVars>
      </dgm:prSet>
      <dgm:spPr/>
    </dgm:pt>
  </dgm:ptLst>
  <dgm:cxnLst>
    <dgm:cxn modelId="{A3149C04-DAFC-41BE-AB05-A105F9890261}" type="presOf" srcId="{A9197FE7-37EB-49C3-8C24-EA2C8CE6E987}" destId="{1DC28305-C2E5-44CA-9703-A59BD8C1AE62}" srcOrd="0" destOrd="0" presId="urn:microsoft.com/office/officeart/2005/8/layout/matrix1"/>
    <dgm:cxn modelId="{C7610A25-5083-466F-B2F2-C63D18CE3C55}" srcId="{A0DAA7E3-E8A9-4D50-941B-A6E624436165}" destId="{EABBF9D3-AF01-42D5-80B3-3840DEB7B841}" srcOrd="0" destOrd="0" parTransId="{E9EC317C-8454-46FF-ACFC-10A5C8161359}" sibTransId="{DDA7A833-5671-4929-9658-04DFA67A9281}"/>
    <dgm:cxn modelId="{1B910E3C-E133-4A0B-8B98-6B04D869B166}" srcId="{EABBF9D3-AF01-42D5-80B3-3840DEB7B841}" destId="{A9197FE7-37EB-49C3-8C24-EA2C8CE6E987}" srcOrd="3" destOrd="0" parTransId="{82B9082A-9DDE-4576-98FD-E6D531B4CBF1}" sibTransId="{0BF81534-5C5F-4053-B7BB-68ACAC256271}"/>
    <dgm:cxn modelId="{C29AC53E-F198-46E4-8850-4D87A5967A62}" type="presOf" srcId="{A0DAA7E3-E8A9-4D50-941B-A6E624436165}" destId="{701D4DC7-4DF5-4A5A-8A72-45E40B456A45}" srcOrd="0" destOrd="0" presId="urn:microsoft.com/office/officeart/2005/8/layout/matrix1"/>
    <dgm:cxn modelId="{A9481C6D-881D-463D-B50C-B0D5786231D7}" srcId="{EABBF9D3-AF01-42D5-80B3-3840DEB7B841}" destId="{37D814C7-224D-4278-BCDF-34AD9AD51A3B}" srcOrd="1" destOrd="0" parTransId="{987222D4-6E7F-4E1B-8DEB-AE71F8DE4250}" sibTransId="{6F65B0F6-D9C4-4893-8AED-E2141161B064}"/>
    <dgm:cxn modelId="{0E67256F-7942-47CC-9456-9D7CB158003B}" type="presOf" srcId="{0403EC85-9F32-42F6-9FB1-4FE8F393EF96}" destId="{F6939F29-A70F-412E-A934-90F6201E9DE3}" srcOrd="1" destOrd="0" presId="urn:microsoft.com/office/officeart/2005/8/layout/matrix1"/>
    <dgm:cxn modelId="{820C2670-DFE1-4C54-BE73-F4C124B60883}" type="presOf" srcId="{F307C74B-0FBC-46C4-B766-35DB1FBC9656}" destId="{98201BAC-04AB-495A-BFAA-DCC280C82CD1}" srcOrd="0" destOrd="0" presId="urn:microsoft.com/office/officeart/2005/8/layout/matrix1"/>
    <dgm:cxn modelId="{93362A71-84CD-4540-90FD-83FE8588E5C6}" srcId="{EABBF9D3-AF01-42D5-80B3-3840DEB7B841}" destId="{F307C74B-0FBC-46C4-B766-35DB1FBC9656}" srcOrd="0" destOrd="0" parTransId="{22C5A1E6-8B2A-468F-9AEB-15A5A5A6F36A}" sibTransId="{8E493B38-8B1D-4DEC-87A6-6D922DF94393}"/>
    <dgm:cxn modelId="{5340A475-7501-414D-BFEC-8410C999400A}" type="presOf" srcId="{37D814C7-224D-4278-BCDF-34AD9AD51A3B}" destId="{F5F2D275-45BE-4CA6-AFE3-704AC7E2CF48}" srcOrd="0" destOrd="0" presId="urn:microsoft.com/office/officeart/2005/8/layout/matrix1"/>
    <dgm:cxn modelId="{D1284557-3F89-465E-AD32-AC26FCDC0319}" srcId="{EABBF9D3-AF01-42D5-80B3-3840DEB7B841}" destId="{0403EC85-9F32-42F6-9FB1-4FE8F393EF96}" srcOrd="2" destOrd="0" parTransId="{633FF198-EDFF-43E9-8699-6CECBC58C42E}" sibTransId="{3AE2A124-30DF-4AD0-98F1-41F3CE4F87C6}"/>
    <dgm:cxn modelId="{06E6E479-EA25-447A-AF9D-DAA8B8083AB1}" type="presOf" srcId="{EABBF9D3-AF01-42D5-80B3-3840DEB7B841}" destId="{810C8117-CAFD-4F56-9CB0-EA79FB8341C7}" srcOrd="0" destOrd="0" presId="urn:microsoft.com/office/officeart/2005/8/layout/matrix1"/>
    <dgm:cxn modelId="{017C419F-32A3-4078-BC09-1229AA8A0DB4}" type="presOf" srcId="{A9197FE7-37EB-49C3-8C24-EA2C8CE6E987}" destId="{EDDB96D0-5B67-4B72-AD14-3AF855004AD8}" srcOrd="1" destOrd="0" presId="urn:microsoft.com/office/officeart/2005/8/layout/matrix1"/>
    <dgm:cxn modelId="{218AF6C1-1066-40DF-B762-33C017B15DE7}" type="presOf" srcId="{37D814C7-224D-4278-BCDF-34AD9AD51A3B}" destId="{57F518B7-4046-45FD-869A-6D25C8B10BDF}" srcOrd="1" destOrd="0" presId="urn:microsoft.com/office/officeart/2005/8/layout/matrix1"/>
    <dgm:cxn modelId="{93D441C6-3A92-4AA3-84CE-B6C7590E13C3}" type="presOf" srcId="{F307C74B-0FBC-46C4-B766-35DB1FBC9656}" destId="{DF0D762B-C6FF-4970-A422-D6F60D67B1FF}" srcOrd="1" destOrd="0" presId="urn:microsoft.com/office/officeart/2005/8/layout/matrix1"/>
    <dgm:cxn modelId="{13A02ADE-0E04-4E2D-AE14-AA2A0613254A}" type="presOf" srcId="{0403EC85-9F32-42F6-9FB1-4FE8F393EF96}" destId="{D2939663-F4E7-4E77-B575-D916C4B33078}" srcOrd="0" destOrd="0" presId="urn:microsoft.com/office/officeart/2005/8/layout/matrix1"/>
    <dgm:cxn modelId="{CBC66280-A7F5-4BF5-8091-325C4C79E9B4}" type="presParOf" srcId="{701D4DC7-4DF5-4A5A-8A72-45E40B456A45}" destId="{8FC9CF25-C2D4-421B-8105-81D8D21C8CF7}" srcOrd="0" destOrd="0" presId="urn:microsoft.com/office/officeart/2005/8/layout/matrix1"/>
    <dgm:cxn modelId="{F41770BA-2111-4119-9F6C-B887BCC8A178}" type="presParOf" srcId="{8FC9CF25-C2D4-421B-8105-81D8D21C8CF7}" destId="{98201BAC-04AB-495A-BFAA-DCC280C82CD1}" srcOrd="0" destOrd="0" presId="urn:microsoft.com/office/officeart/2005/8/layout/matrix1"/>
    <dgm:cxn modelId="{C5F275D7-B0EB-45E1-9229-CF8E2DBCB5C7}" type="presParOf" srcId="{8FC9CF25-C2D4-421B-8105-81D8D21C8CF7}" destId="{DF0D762B-C6FF-4970-A422-D6F60D67B1FF}" srcOrd="1" destOrd="0" presId="urn:microsoft.com/office/officeart/2005/8/layout/matrix1"/>
    <dgm:cxn modelId="{0A593494-CFCE-4C88-816C-6F3D4B9E780A}" type="presParOf" srcId="{8FC9CF25-C2D4-421B-8105-81D8D21C8CF7}" destId="{F5F2D275-45BE-4CA6-AFE3-704AC7E2CF48}" srcOrd="2" destOrd="0" presId="urn:microsoft.com/office/officeart/2005/8/layout/matrix1"/>
    <dgm:cxn modelId="{739A331C-56D4-4E45-99E7-FABE64A3B4C3}" type="presParOf" srcId="{8FC9CF25-C2D4-421B-8105-81D8D21C8CF7}" destId="{57F518B7-4046-45FD-869A-6D25C8B10BDF}" srcOrd="3" destOrd="0" presId="urn:microsoft.com/office/officeart/2005/8/layout/matrix1"/>
    <dgm:cxn modelId="{DCF125FD-6963-402C-BA22-6C3B021DB9BB}" type="presParOf" srcId="{8FC9CF25-C2D4-421B-8105-81D8D21C8CF7}" destId="{D2939663-F4E7-4E77-B575-D916C4B33078}" srcOrd="4" destOrd="0" presId="urn:microsoft.com/office/officeart/2005/8/layout/matrix1"/>
    <dgm:cxn modelId="{238DEF18-D21C-40DB-B711-C19C638039B1}" type="presParOf" srcId="{8FC9CF25-C2D4-421B-8105-81D8D21C8CF7}" destId="{F6939F29-A70F-412E-A934-90F6201E9DE3}" srcOrd="5" destOrd="0" presId="urn:microsoft.com/office/officeart/2005/8/layout/matrix1"/>
    <dgm:cxn modelId="{F2E363FD-DC3A-4995-ADEB-54A356410AD2}" type="presParOf" srcId="{8FC9CF25-C2D4-421B-8105-81D8D21C8CF7}" destId="{1DC28305-C2E5-44CA-9703-A59BD8C1AE62}" srcOrd="6" destOrd="0" presId="urn:microsoft.com/office/officeart/2005/8/layout/matrix1"/>
    <dgm:cxn modelId="{FB9D42B7-412E-41DD-9667-B975ABF6EE40}" type="presParOf" srcId="{8FC9CF25-C2D4-421B-8105-81D8D21C8CF7}" destId="{EDDB96D0-5B67-4B72-AD14-3AF855004AD8}" srcOrd="7" destOrd="0" presId="urn:microsoft.com/office/officeart/2005/8/layout/matrix1"/>
    <dgm:cxn modelId="{828F70EC-1509-4C2F-A954-2B94A1116C9B}" type="presParOf" srcId="{701D4DC7-4DF5-4A5A-8A72-45E40B456A45}" destId="{810C8117-CAFD-4F56-9CB0-EA79FB8341C7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DAA7E3-E8A9-4D50-941B-A6E624436165}" type="doc">
      <dgm:prSet loTypeId="urn:microsoft.com/office/officeart/2005/8/layout/matrix1" loCatId="matrix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EABBF9D3-AF01-42D5-80B3-3840DEB7B841}">
      <dgm:prSet phldrT="[Text]" custT="1"/>
      <dgm:spPr>
        <a:solidFill>
          <a:srgbClr val="002060"/>
        </a:solidFill>
      </dgm:spPr>
      <dgm:t>
        <a:bodyPr/>
        <a:lstStyle/>
        <a:p>
          <a:r>
            <a:rPr lang="de-DE" sz="2200" b="1" dirty="0">
              <a:solidFill>
                <a:schemeClr val="bg1"/>
              </a:solidFill>
            </a:rPr>
            <a:t>Welche Fächer kann ich wählen?</a:t>
          </a:r>
        </a:p>
      </dgm:t>
    </dgm:pt>
    <dgm:pt modelId="{E9EC317C-8454-46FF-ACFC-10A5C8161359}" type="parTrans" cxnId="{C7610A25-5083-466F-B2F2-C63D18CE3C55}">
      <dgm:prSet/>
      <dgm:spPr/>
      <dgm:t>
        <a:bodyPr/>
        <a:lstStyle/>
        <a:p>
          <a:endParaRPr lang="de-DE"/>
        </a:p>
      </dgm:t>
    </dgm:pt>
    <dgm:pt modelId="{DDA7A833-5671-4929-9658-04DFA67A9281}" type="sibTrans" cxnId="{C7610A25-5083-466F-B2F2-C63D18CE3C55}">
      <dgm:prSet/>
      <dgm:spPr/>
      <dgm:t>
        <a:bodyPr/>
        <a:lstStyle/>
        <a:p>
          <a:endParaRPr lang="de-DE"/>
        </a:p>
      </dgm:t>
    </dgm:pt>
    <dgm:pt modelId="{F307C74B-0FBC-46C4-B766-35DB1FBC9656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endParaRPr lang="de-DE" sz="2200" b="1" dirty="0">
            <a:solidFill>
              <a:srgbClr val="EA4100"/>
            </a:solidFill>
          </a:endParaRPr>
        </a:p>
        <a:p>
          <a:r>
            <a:rPr lang="de-DE" sz="2200" b="1" dirty="0">
              <a:solidFill>
                <a:srgbClr val="EA4100"/>
              </a:solidFill>
            </a:rPr>
            <a:t>Deutsch</a:t>
          </a:r>
        </a:p>
        <a:p>
          <a:r>
            <a:rPr lang="de-DE" sz="2200" b="1" dirty="0">
              <a:solidFill>
                <a:srgbClr val="EA4100"/>
              </a:solidFill>
            </a:rPr>
            <a:t>Englisch</a:t>
          </a:r>
        </a:p>
        <a:p>
          <a:r>
            <a:rPr lang="de-DE" sz="2200" b="1" dirty="0">
              <a:solidFill>
                <a:srgbClr val="EA4100"/>
              </a:solidFill>
            </a:rPr>
            <a:t>Latein</a:t>
          </a:r>
        </a:p>
        <a:p>
          <a:r>
            <a:rPr lang="de-DE" sz="2200" b="1" dirty="0">
              <a:solidFill>
                <a:srgbClr val="EA4100"/>
              </a:solidFill>
            </a:rPr>
            <a:t>Französisch</a:t>
          </a:r>
        </a:p>
        <a:p>
          <a:r>
            <a:rPr lang="de-DE" sz="2200" b="1" dirty="0" err="1"/>
            <a:t>Französisch_neu</a:t>
          </a:r>
          <a:endParaRPr lang="de-DE" sz="2200" b="1" dirty="0">
            <a:solidFill>
              <a:srgbClr val="FF3300"/>
            </a:solidFill>
          </a:endParaRPr>
        </a:p>
      </dgm:t>
    </dgm:pt>
    <dgm:pt modelId="{22C5A1E6-8B2A-468F-9AEB-15A5A5A6F36A}" type="parTrans" cxnId="{93362A71-84CD-4540-90FD-83FE8588E5C6}">
      <dgm:prSet/>
      <dgm:spPr/>
      <dgm:t>
        <a:bodyPr/>
        <a:lstStyle/>
        <a:p>
          <a:endParaRPr lang="de-DE"/>
        </a:p>
      </dgm:t>
    </dgm:pt>
    <dgm:pt modelId="{8E493B38-8B1D-4DEC-87A6-6D922DF94393}" type="sibTrans" cxnId="{93362A71-84CD-4540-90FD-83FE8588E5C6}">
      <dgm:prSet/>
      <dgm:spPr/>
      <dgm:t>
        <a:bodyPr/>
        <a:lstStyle/>
        <a:p>
          <a:endParaRPr lang="de-DE"/>
        </a:p>
      </dgm:t>
    </dgm:pt>
    <dgm:pt modelId="{37D814C7-224D-4278-BCDF-34AD9AD51A3B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r>
            <a:rPr lang="de-DE" sz="2200" b="1" dirty="0">
              <a:solidFill>
                <a:srgbClr val="EA4100"/>
              </a:solidFill>
            </a:rPr>
            <a:t>Geschichte</a:t>
          </a:r>
        </a:p>
        <a:p>
          <a:r>
            <a:rPr lang="de-DE" sz="2200" b="1" dirty="0">
              <a:solidFill>
                <a:srgbClr val="EA4100"/>
              </a:solidFill>
            </a:rPr>
            <a:t>Erdkunde</a:t>
          </a:r>
        </a:p>
        <a:p>
          <a:r>
            <a:rPr lang="de-DE" sz="2200" b="1" dirty="0">
              <a:solidFill>
                <a:srgbClr val="EA4100"/>
              </a:solidFill>
            </a:rPr>
            <a:t>Sozialkunde</a:t>
          </a:r>
        </a:p>
        <a:p>
          <a:r>
            <a:rPr lang="de-DE" sz="2200" b="1" dirty="0"/>
            <a:t>Sozialkunde /Erdkunde</a:t>
          </a:r>
        </a:p>
      </dgm:t>
    </dgm:pt>
    <dgm:pt modelId="{987222D4-6E7F-4E1B-8DEB-AE71F8DE4250}" type="parTrans" cxnId="{A9481C6D-881D-463D-B50C-B0D5786231D7}">
      <dgm:prSet/>
      <dgm:spPr/>
      <dgm:t>
        <a:bodyPr/>
        <a:lstStyle/>
        <a:p>
          <a:endParaRPr lang="de-DE"/>
        </a:p>
      </dgm:t>
    </dgm:pt>
    <dgm:pt modelId="{6F65B0F6-D9C4-4893-8AED-E2141161B064}" type="sibTrans" cxnId="{A9481C6D-881D-463D-B50C-B0D5786231D7}">
      <dgm:prSet/>
      <dgm:spPr/>
      <dgm:t>
        <a:bodyPr/>
        <a:lstStyle/>
        <a:p>
          <a:endParaRPr lang="de-DE"/>
        </a:p>
      </dgm:t>
    </dgm:pt>
    <dgm:pt modelId="{0403EC85-9F32-42F6-9FB1-4FE8F393EF96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endParaRPr lang="de-DE" sz="2000" dirty="0"/>
        </a:p>
        <a:p>
          <a:r>
            <a:rPr lang="de-DE" sz="2200" b="1" dirty="0">
              <a:solidFill>
                <a:srgbClr val="EA4100"/>
              </a:solidFill>
            </a:rPr>
            <a:t>Mathematik</a:t>
          </a:r>
        </a:p>
        <a:p>
          <a:r>
            <a:rPr lang="de-DE" sz="2200" b="1" dirty="0">
              <a:solidFill>
                <a:srgbClr val="EA4100"/>
              </a:solidFill>
            </a:rPr>
            <a:t>Physik</a:t>
          </a:r>
        </a:p>
        <a:p>
          <a:r>
            <a:rPr lang="de-DE" sz="2200" b="1" dirty="0">
              <a:solidFill>
                <a:srgbClr val="EA4100"/>
              </a:solidFill>
            </a:rPr>
            <a:t>Chemie</a:t>
          </a:r>
        </a:p>
        <a:p>
          <a:r>
            <a:rPr lang="de-DE" sz="2200" b="1" dirty="0">
              <a:solidFill>
                <a:srgbClr val="EA4100"/>
              </a:solidFill>
            </a:rPr>
            <a:t>Biologie</a:t>
          </a:r>
        </a:p>
        <a:p>
          <a:r>
            <a:rPr lang="de-DE" sz="2200" b="1" dirty="0"/>
            <a:t>Informatik</a:t>
          </a:r>
        </a:p>
        <a:p>
          <a:endParaRPr lang="de-DE" sz="3200" dirty="0"/>
        </a:p>
      </dgm:t>
    </dgm:pt>
    <dgm:pt modelId="{633FF198-EDFF-43E9-8699-6CECBC58C42E}" type="parTrans" cxnId="{D1284557-3F89-465E-AD32-AC26FCDC0319}">
      <dgm:prSet/>
      <dgm:spPr/>
      <dgm:t>
        <a:bodyPr/>
        <a:lstStyle/>
        <a:p>
          <a:endParaRPr lang="de-DE"/>
        </a:p>
      </dgm:t>
    </dgm:pt>
    <dgm:pt modelId="{3AE2A124-30DF-4AD0-98F1-41F3CE4F87C6}" type="sibTrans" cxnId="{D1284557-3F89-465E-AD32-AC26FCDC0319}">
      <dgm:prSet/>
      <dgm:spPr/>
      <dgm:t>
        <a:bodyPr/>
        <a:lstStyle/>
        <a:p>
          <a:endParaRPr lang="de-DE"/>
        </a:p>
      </dgm:t>
    </dgm:pt>
    <dgm:pt modelId="{A9197FE7-37EB-49C3-8C24-EA2C8CE6E987}">
      <dgm:prSet phldrT="[Text]" custT="1"/>
      <dgm:spPr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</dgm:spPr>
      <dgm:t>
        <a:bodyPr/>
        <a:lstStyle/>
        <a:p>
          <a:r>
            <a:rPr lang="de-DE" sz="2200" b="1" dirty="0">
              <a:solidFill>
                <a:srgbClr val="EA4100"/>
              </a:solidFill>
            </a:rPr>
            <a:t>Sport</a:t>
          </a:r>
          <a:r>
            <a:rPr lang="de-DE" sz="2200" b="1" dirty="0">
              <a:solidFill>
                <a:srgbClr val="FF3300"/>
              </a:solidFill>
            </a:rPr>
            <a:t> </a:t>
          </a:r>
        </a:p>
        <a:p>
          <a:r>
            <a:rPr lang="de-DE" sz="2200" b="1" dirty="0"/>
            <a:t>Bildende Kunst</a:t>
          </a:r>
        </a:p>
        <a:p>
          <a:r>
            <a:rPr lang="de-DE" sz="2200" b="1" dirty="0">
              <a:solidFill>
                <a:srgbClr val="EA4100"/>
              </a:solidFill>
            </a:rPr>
            <a:t>Musik</a:t>
          </a:r>
        </a:p>
        <a:p>
          <a:r>
            <a:rPr lang="de-DE" sz="2200" b="1" dirty="0" err="1"/>
            <a:t>evang</a:t>
          </a:r>
          <a:r>
            <a:rPr lang="de-DE" sz="2200" b="1" dirty="0"/>
            <a:t>./kath. Religion / Ethik</a:t>
          </a:r>
        </a:p>
        <a:p>
          <a:r>
            <a:rPr lang="de-DE" sz="2200" b="1" dirty="0"/>
            <a:t>Philosophie</a:t>
          </a:r>
        </a:p>
        <a:p>
          <a:endParaRPr lang="de-DE" sz="2200" b="1" dirty="0"/>
        </a:p>
      </dgm:t>
    </dgm:pt>
    <dgm:pt modelId="{82B9082A-9DDE-4576-98FD-E6D531B4CBF1}" type="parTrans" cxnId="{1B910E3C-E133-4A0B-8B98-6B04D869B166}">
      <dgm:prSet/>
      <dgm:spPr/>
      <dgm:t>
        <a:bodyPr/>
        <a:lstStyle/>
        <a:p>
          <a:endParaRPr lang="de-DE"/>
        </a:p>
      </dgm:t>
    </dgm:pt>
    <dgm:pt modelId="{0BF81534-5C5F-4053-B7BB-68ACAC256271}" type="sibTrans" cxnId="{1B910E3C-E133-4A0B-8B98-6B04D869B166}">
      <dgm:prSet/>
      <dgm:spPr/>
      <dgm:t>
        <a:bodyPr/>
        <a:lstStyle/>
        <a:p>
          <a:endParaRPr lang="de-DE"/>
        </a:p>
      </dgm:t>
    </dgm:pt>
    <dgm:pt modelId="{701D4DC7-4DF5-4A5A-8A72-45E40B456A45}" type="pres">
      <dgm:prSet presAssocID="{A0DAA7E3-E8A9-4D50-941B-A6E62443616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C9CF25-C2D4-421B-8105-81D8D21C8CF7}" type="pres">
      <dgm:prSet presAssocID="{A0DAA7E3-E8A9-4D50-941B-A6E624436165}" presName="matrix" presStyleCnt="0"/>
      <dgm:spPr/>
    </dgm:pt>
    <dgm:pt modelId="{98201BAC-04AB-495A-BFAA-DCC280C82CD1}" type="pres">
      <dgm:prSet presAssocID="{A0DAA7E3-E8A9-4D50-941B-A6E624436165}" presName="tile1" presStyleLbl="node1" presStyleIdx="0" presStyleCnt="4"/>
      <dgm:spPr/>
    </dgm:pt>
    <dgm:pt modelId="{DF0D762B-C6FF-4970-A422-D6F60D67B1FF}" type="pres">
      <dgm:prSet presAssocID="{A0DAA7E3-E8A9-4D50-941B-A6E6244361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5F2D275-45BE-4CA6-AFE3-704AC7E2CF48}" type="pres">
      <dgm:prSet presAssocID="{A0DAA7E3-E8A9-4D50-941B-A6E624436165}" presName="tile2" presStyleLbl="node1" presStyleIdx="1" presStyleCnt="4"/>
      <dgm:spPr/>
    </dgm:pt>
    <dgm:pt modelId="{57F518B7-4046-45FD-869A-6D25C8B10BDF}" type="pres">
      <dgm:prSet presAssocID="{A0DAA7E3-E8A9-4D50-941B-A6E6244361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939663-F4E7-4E77-B575-D916C4B33078}" type="pres">
      <dgm:prSet presAssocID="{A0DAA7E3-E8A9-4D50-941B-A6E624436165}" presName="tile3" presStyleLbl="node1" presStyleIdx="2" presStyleCnt="4"/>
      <dgm:spPr/>
    </dgm:pt>
    <dgm:pt modelId="{F6939F29-A70F-412E-A934-90F6201E9DE3}" type="pres">
      <dgm:prSet presAssocID="{A0DAA7E3-E8A9-4D50-941B-A6E6244361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DC28305-C2E5-44CA-9703-A59BD8C1AE62}" type="pres">
      <dgm:prSet presAssocID="{A0DAA7E3-E8A9-4D50-941B-A6E624436165}" presName="tile4" presStyleLbl="node1" presStyleIdx="3" presStyleCnt="4"/>
      <dgm:spPr/>
    </dgm:pt>
    <dgm:pt modelId="{EDDB96D0-5B67-4B72-AD14-3AF855004AD8}" type="pres">
      <dgm:prSet presAssocID="{A0DAA7E3-E8A9-4D50-941B-A6E6244361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0C8117-CAFD-4F56-9CB0-EA79FB8341C7}" type="pres">
      <dgm:prSet presAssocID="{A0DAA7E3-E8A9-4D50-941B-A6E624436165}" presName="centerTile" presStyleLbl="fgShp" presStyleIdx="0" presStyleCnt="1" custScaleX="125998" custScaleY="56699">
        <dgm:presLayoutVars>
          <dgm:chMax val="0"/>
          <dgm:chPref val="0"/>
        </dgm:presLayoutVars>
      </dgm:prSet>
      <dgm:spPr/>
    </dgm:pt>
  </dgm:ptLst>
  <dgm:cxnLst>
    <dgm:cxn modelId="{BAA5A712-9722-401F-A26D-D629CB7AF54D}" type="presOf" srcId="{F307C74B-0FBC-46C4-B766-35DB1FBC9656}" destId="{98201BAC-04AB-495A-BFAA-DCC280C82CD1}" srcOrd="0" destOrd="0" presId="urn:microsoft.com/office/officeart/2005/8/layout/matrix1"/>
    <dgm:cxn modelId="{C7610A25-5083-466F-B2F2-C63D18CE3C55}" srcId="{A0DAA7E3-E8A9-4D50-941B-A6E624436165}" destId="{EABBF9D3-AF01-42D5-80B3-3840DEB7B841}" srcOrd="0" destOrd="0" parTransId="{E9EC317C-8454-46FF-ACFC-10A5C8161359}" sibTransId="{DDA7A833-5671-4929-9658-04DFA67A9281}"/>
    <dgm:cxn modelId="{32DB432D-F15C-4C5D-A8F5-E7923BA52121}" type="presOf" srcId="{F307C74B-0FBC-46C4-B766-35DB1FBC9656}" destId="{DF0D762B-C6FF-4970-A422-D6F60D67B1FF}" srcOrd="1" destOrd="0" presId="urn:microsoft.com/office/officeart/2005/8/layout/matrix1"/>
    <dgm:cxn modelId="{918D0338-8B79-428E-A0F7-7D31E75597EF}" type="presOf" srcId="{0403EC85-9F32-42F6-9FB1-4FE8F393EF96}" destId="{F6939F29-A70F-412E-A934-90F6201E9DE3}" srcOrd="1" destOrd="0" presId="urn:microsoft.com/office/officeart/2005/8/layout/matrix1"/>
    <dgm:cxn modelId="{1B910E3C-E133-4A0B-8B98-6B04D869B166}" srcId="{EABBF9D3-AF01-42D5-80B3-3840DEB7B841}" destId="{A9197FE7-37EB-49C3-8C24-EA2C8CE6E987}" srcOrd="3" destOrd="0" parTransId="{82B9082A-9DDE-4576-98FD-E6D531B4CBF1}" sibTransId="{0BF81534-5C5F-4053-B7BB-68ACAC256271}"/>
    <dgm:cxn modelId="{37458860-5FDB-4F64-9328-F67DB42A0093}" type="presOf" srcId="{A0DAA7E3-E8A9-4D50-941B-A6E624436165}" destId="{701D4DC7-4DF5-4A5A-8A72-45E40B456A45}" srcOrd="0" destOrd="0" presId="urn:microsoft.com/office/officeart/2005/8/layout/matrix1"/>
    <dgm:cxn modelId="{A9481C6D-881D-463D-B50C-B0D5786231D7}" srcId="{EABBF9D3-AF01-42D5-80B3-3840DEB7B841}" destId="{37D814C7-224D-4278-BCDF-34AD9AD51A3B}" srcOrd="1" destOrd="0" parTransId="{987222D4-6E7F-4E1B-8DEB-AE71F8DE4250}" sibTransId="{6F65B0F6-D9C4-4893-8AED-E2141161B064}"/>
    <dgm:cxn modelId="{93362A71-84CD-4540-90FD-83FE8588E5C6}" srcId="{EABBF9D3-AF01-42D5-80B3-3840DEB7B841}" destId="{F307C74B-0FBC-46C4-B766-35DB1FBC9656}" srcOrd="0" destOrd="0" parTransId="{22C5A1E6-8B2A-468F-9AEB-15A5A5A6F36A}" sibTransId="{8E493B38-8B1D-4DEC-87A6-6D922DF94393}"/>
    <dgm:cxn modelId="{05CF7074-99A7-43C7-B45F-348F97FE092E}" type="presOf" srcId="{37D814C7-224D-4278-BCDF-34AD9AD51A3B}" destId="{F5F2D275-45BE-4CA6-AFE3-704AC7E2CF48}" srcOrd="0" destOrd="0" presId="urn:microsoft.com/office/officeart/2005/8/layout/matrix1"/>
    <dgm:cxn modelId="{273AD774-2708-4C03-90B6-9AA0772360A0}" type="presOf" srcId="{37D814C7-224D-4278-BCDF-34AD9AD51A3B}" destId="{57F518B7-4046-45FD-869A-6D25C8B10BDF}" srcOrd="1" destOrd="0" presId="urn:microsoft.com/office/officeart/2005/8/layout/matrix1"/>
    <dgm:cxn modelId="{3A805C75-5342-4E90-82FF-9FD97DFD852A}" type="presOf" srcId="{A9197FE7-37EB-49C3-8C24-EA2C8CE6E987}" destId="{1DC28305-C2E5-44CA-9703-A59BD8C1AE62}" srcOrd="0" destOrd="0" presId="urn:microsoft.com/office/officeart/2005/8/layout/matrix1"/>
    <dgm:cxn modelId="{D1284557-3F89-465E-AD32-AC26FCDC0319}" srcId="{EABBF9D3-AF01-42D5-80B3-3840DEB7B841}" destId="{0403EC85-9F32-42F6-9FB1-4FE8F393EF96}" srcOrd="2" destOrd="0" parTransId="{633FF198-EDFF-43E9-8699-6CECBC58C42E}" sibTransId="{3AE2A124-30DF-4AD0-98F1-41F3CE4F87C6}"/>
    <dgm:cxn modelId="{23A6D879-D677-4184-AAFB-3D1999C6D356}" type="presOf" srcId="{0403EC85-9F32-42F6-9FB1-4FE8F393EF96}" destId="{D2939663-F4E7-4E77-B575-D916C4B33078}" srcOrd="0" destOrd="0" presId="urn:microsoft.com/office/officeart/2005/8/layout/matrix1"/>
    <dgm:cxn modelId="{FEB97FED-1FE0-4EDF-ACEB-14E9FFC6A9C1}" type="presOf" srcId="{A9197FE7-37EB-49C3-8C24-EA2C8CE6E987}" destId="{EDDB96D0-5B67-4B72-AD14-3AF855004AD8}" srcOrd="1" destOrd="0" presId="urn:microsoft.com/office/officeart/2005/8/layout/matrix1"/>
    <dgm:cxn modelId="{AA51DDF1-58A1-4D00-AACA-8A6E0687732D}" type="presOf" srcId="{EABBF9D3-AF01-42D5-80B3-3840DEB7B841}" destId="{810C8117-CAFD-4F56-9CB0-EA79FB8341C7}" srcOrd="0" destOrd="0" presId="urn:microsoft.com/office/officeart/2005/8/layout/matrix1"/>
    <dgm:cxn modelId="{4B876119-9FB9-4659-8054-0ED1D39B919B}" type="presParOf" srcId="{701D4DC7-4DF5-4A5A-8A72-45E40B456A45}" destId="{8FC9CF25-C2D4-421B-8105-81D8D21C8CF7}" srcOrd="0" destOrd="0" presId="urn:microsoft.com/office/officeart/2005/8/layout/matrix1"/>
    <dgm:cxn modelId="{D8C42231-3204-4654-9511-2BBF47E2BFB6}" type="presParOf" srcId="{8FC9CF25-C2D4-421B-8105-81D8D21C8CF7}" destId="{98201BAC-04AB-495A-BFAA-DCC280C82CD1}" srcOrd="0" destOrd="0" presId="urn:microsoft.com/office/officeart/2005/8/layout/matrix1"/>
    <dgm:cxn modelId="{51343159-ECBF-4C0C-BDC5-19AF0A914D22}" type="presParOf" srcId="{8FC9CF25-C2D4-421B-8105-81D8D21C8CF7}" destId="{DF0D762B-C6FF-4970-A422-D6F60D67B1FF}" srcOrd="1" destOrd="0" presId="urn:microsoft.com/office/officeart/2005/8/layout/matrix1"/>
    <dgm:cxn modelId="{32AC5DDF-AEB4-4CCF-947F-B4A8ADF0FE70}" type="presParOf" srcId="{8FC9CF25-C2D4-421B-8105-81D8D21C8CF7}" destId="{F5F2D275-45BE-4CA6-AFE3-704AC7E2CF48}" srcOrd="2" destOrd="0" presId="urn:microsoft.com/office/officeart/2005/8/layout/matrix1"/>
    <dgm:cxn modelId="{9CB1EDDC-DF83-455D-A85F-DC05E3029C18}" type="presParOf" srcId="{8FC9CF25-C2D4-421B-8105-81D8D21C8CF7}" destId="{57F518B7-4046-45FD-869A-6D25C8B10BDF}" srcOrd="3" destOrd="0" presId="urn:microsoft.com/office/officeart/2005/8/layout/matrix1"/>
    <dgm:cxn modelId="{E08674B9-244C-43AF-8AE1-F13D9D2E21A5}" type="presParOf" srcId="{8FC9CF25-C2D4-421B-8105-81D8D21C8CF7}" destId="{D2939663-F4E7-4E77-B575-D916C4B33078}" srcOrd="4" destOrd="0" presId="urn:microsoft.com/office/officeart/2005/8/layout/matrix1"/>
    <dgm:cxn modelId="{9FDAA8B2-6E9C-49C1-BDB1-D74A6DA0BD73}" type="presParOf" srcId="{8FC9CF25-C2D4-421B-8105-81D8D21C8CF7}" destId="{F6939F29-A70F-412E-A934-90F6201E9DE3}" srcOrd="5" destOrd="0" presId="urn:microsoft.com/office/officeart/2005/8/layout/matrix1"/>
    <dgm:cxn modelId="{E0B1CA39-FDFE-4388-933F-D00B58DCF36D}" type="presParOf" srcId="{8FC9CF25-C2D4-421B-8105-81D8D21C8CF7}" destId="{1DC28305-C2E5-44CA-9703-A59BD8C1AE62}" srcOrd="6" destOrd="0" presId="urn:microsoft.com/office/officeart/2005/8/layout/matrix1"/>
    <dgm:cxn modelId="{D9DAE7B0-D165-419C-89D4-0F609535E830}" type="presParOf" srcId="{8FC9CF25-C2D4-421B-8105-81D8D21C8CF7}" destId="{EDDB96D0-5B67-4B72-AD14-3AF855004AD8}" srcOrd="7" destOrd="0" presId="urn:microsoft.com/office/officeart/2005/8/layout/matrix1"/>
    <dgm:cxn modelId="{12D9D1D2-D89F-4663-B006-47B5DF4B4D56}" type="presParOf" srcId="{701D4DC7-4DF5-4A5A-8A72-45E40B456A45}" destId="{810C8117-CAFD-4F56-9CB0-EA79FB8341C7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E2AC2-7778-4E9B-9110-20324D3D5C70}">
      <dsp:nvSpPr>
        <dsp:cNvPr id="0" name=""/>
        <dsp:cNvSpPr/>
      </dsp:nvSpPr>
      <dsp:spPr>
        <a:xfrm rot="5400000">
          <a:off x="2988004" y="684980"/>
          <a:ext cx="1962435" cy="170731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 dirty="0"/>
        </a:p>
      </dsp:txBody>
      <dsp:txXfrm rot="-5400000">
        <a:off x="3381619" y="863235"/>
        <a:ext cx="1175205" cy="1350809"/>
      </dsp:txXfrm>
    </dsp:sp>
    <dsp:sp modelId="{E3E78C74-36BA-4A97-8332-B144376B9B24}">
      <dsp:nvSpPr>
        <dsp:cNvPr id="0" name=""/>
        <dsp:cNvSpPr/>
      </dsp:nvSpPr>
      <dsp:spPr>
        <a:xfrm>
          <a:off x="4874690" y="949909"/>
          <a:ext cx="2190078" cy="1177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FD03F-22DA-416B-92CD-8366D92F10BF}">
      <dsp:nvSpPr>
        <dsp:cNvPr id="0" name=""/>
        <dsp:cNvSpPr/>
      </dsp:nvSpPr>
      <dsp:spPr>
        <a:xfrm rot="5400000">
          <a:off x="1144100" y="684980"/>
          <a:ext cx="1962435" cy="1707319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1537715" y="863235"/>
        <a:ext cx="1175205" cy="1350809"/>
      </dsp:txXfrm>
    </dsp:sp>
    <dsp:sp modelId="{8E5D321C-BBEE-482E-9A7E-4ABB2EAEDED7}">
      <dsp:nvSpPr>
        <dsp:cNvPr id="0" name=""/>
        <dsp:cNvSpPr/>
      </dsp:nvSpPr>
      <dsp:spPr>
        <a:xfrm rot="5400000">
          <a:off x="2062520" y="2350696"/>
          <a:ext cx="1962435" cy="170731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 dirty="0"/>
        </a:p>
      </dsp:txBody>
      <dsp:txXfrm rot="-5400000">
        <a:off x="2456135" y="2528951"/>
        <a:ext cx="1175205" cy="1350809"/>
      </dsp:txXfrm>
    </dsp:sp>
    <dsp:sp modelId="{CA3E9459-FD47-405F-A333-F2F80463EA6F}">
      <dsp:nvSpPr>
        <dsp:cNvPr id="0" name=""/>
        <dsp:cNvSpPr/>
      </dsp:nvSpPr>
      <dsp:spPr>
        <a:xfrm>
          <a:off x="0" y="2615625"/>
          <a:ext cx="2119430" cy="1177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00DF7-4506-4DA5-A5F4-14A2FD3041EA}">
      <dsp:nvSpPr>
        <dsp:cNvPr id="0" name=""/>
        <dsp:cNvSpPr/>
      </dsp:nvSpPr>
      <dsp:spPr>
        <a:xfrm rot="5400000">
          <a:off x="3906424" y="2350696"/>
          <a:ext cx="1962435" cy="170731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4300039" y="2528951"/>
        <a:ext cx="1175205" cy="1350809"/>
      </dsp:txXfrm>
    </dsp:sp>
    <dsp:sp modelId="{BD2BB233-A759-4644-BE72-0B0D6B721A0C}">
      <dsp:nvSpPr>
        <dsp:cNvPr id="0" name=""/>
        <dsp:cNvSpPr/>
      </dsp:nvSpPr>
      <dsp:spPr>
        <a:xfrm rot="5400000">
          <a:off x="2988004" y="4016411"/>
          <a:ext cx="1962435" cy="170731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 dirty="0"/>
        </a:p>
      </dsp:txBody>
      <dsp:txXfrm rot="-5400000">
        <a:off x="3381619" y="4194666"/>
        <a:ext cx="1175205" cy="1350809"/>
      </dsp:txXfrm>
    </dsp:sp>
    <dsp:sp modelId="{9E658D8E-BF0E-4CA2-891D-6921475A11F8}">
      <dsp:nvSpPr>
        <dsp:cNvPr id="0" name=""/>
        <dsp:cNvSpPr/>
      </dsp:nvSpPr>
      <dsp:spPr>
        <a:xfrm>
          <a:off x="4874690" y="4281340"/>
          <a:ext cx="2190078" cy="1177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424D4-0227-429C-8C03-41A3DDBDC83B}">
      <dsp:nvSpPr>
        <dsp:cNvPr id="0" name=""/>
        <dsp:cNvSpPr/>
      </dsp:nvSpPr>
      <dsp:spPr>
        <a:xfrm rot="5400000">
          <a:off x="1144100" y="4016411"/>
          <a:ext cx="1962435" cy="170731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1537715" y="4194666"/>
        <a:ext cx="1175205" cy="1350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EE96D-6199-4569-9E31-D974C13636FA}">
      <dsp:nvSpPr>
        <dsp:cNvPr id="0" name=""/>
        <dsp:cNvSpPr/>
      </dsp:nvSpPr>
      <dsp:spPr>
        <a:xfrm>
          <a:off x="4204668" y="1818565"/>
          <a:ext cx="2329908" cy="729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854"/>
              </a:lnTo>
              <a:lnTo>
                <a:pt x="2329908" y="364854"/>
              </a:lnTo>
              <a:lnTo>
                <a:pt x="2329908" y="729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D6F4C-3E1B-4D94-A12E-A2577CB5B6CE}">
      <dsp:nvSpPr>
        <dsp:cNvPr id="0" name=""/>
        <dsp:cNvSpPr/>
      </dsp:nvSpPr>
      <dsp:spPr>
        <a:xfrm>
          <a:off x="1970177" y="1818565"/>
          <a:ext cx="2234490" cy="729709"/>
        </a:xfrm>
        <a:custGeom>
          <a:avLst/>
          <a:gdLst/>
          <a:ahLst/>
          <a:cxnLst/>
          <a:rect l="0" t="0" r="0" b="0"/>
          <a:pathLst>
            <a:path>
              <a:moveTo>
                <a:pt x="2234490" y="0"/>
              </a:moveTo>
              <a:lnTo>
                <a:pt x="2234490" y="364854"/>
              </a:lnTo>
              <a:lnTo>
                <a:pt x="0" y="364854"/>
              </a:lnTo>
              <a:lnTo>
                <a:pt x="0" y="729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B079-26E1-4032-A62E-FF08F07DC34B}">
      <dsp:nvSpPr>
        <dsp:cNvPr id="0" name=""/>
        <dsp:cNvSpPr/>
      </dsp:nvSpPr>
      <dsp:spPr>
        <a:xfrm>
          <a:off x="2467265" y="81163"/>
          <a:ext cx="3474804" cy="17374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</dsp:txBody>
      <dsp:txXfrm>
        <a:off x="2467265" y="81163"/>
        <a:ext cx="3474804" cy="1737402"/>
      </dsp:txXfrm>
    </dsp:sp>
    <dsp:sp modelId="{2BCA2C54-5293-40FF-8C84-8F505D8BD563}">
      <dsp:nvSpPr>
        <dsp:cNvPr id="0" name=""/>
        <dsp:cNvSpPr/>
      </dsp:nvSpPr>
      <dsp:spPr>
        <a:xfrm>
          <a:off x="5122" y="2548274"/>
          <a:ext cx="3930108" cy="255776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Mathematisch – naturwissenschaftliches Prüfungsprofil: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Mathematik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eine Naturwissenschaft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eine Gesellschaftswissenschaft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Deutsch oder eine Fremdsprache</a:t>
          </a:r>
        </a:p>
      </dsp:txBody>
      <dsp:txXfrm>
        <a:off x="5122" y="2548274"/>
        <a:ext cx="3930108" cy="2557769"/>
      </dsp:txXfrm>
    </dsp:sp>
    <dsp:sp modelId="{C2E23F97-D098-4AB3-A34B-36EAA2D3B822}">
      <dsp:nvSpPr>
        <dsp:cNvPr id="0" name=""/>
        <dsp:cNvSpPr/>
      </dsp:nvSpPr>
      <dsp:spPr>
        <a:xfrm>
          <a:off x="4664940" y="2548274"/>
          <a:ext cx="3739272" cy="2599762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100" b="1" kern="1200" dirty="0"/>
            <a:t>Sprachliches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100" b="1" kern="1200" dirty="0"/>
            <a:t>Prüfungsprofil: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Deutsch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eine Fremdsprache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eine Gesellschaftswissenschaft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100" kern="1200" dirty="0"/>
            <a:t> 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Mathematik oder eine Natur-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100" kern="1200" dirty="0"/>
            <a:t>     </a:t>
          </a:r>
          <a:r>
            <a:rPr lang="de-DE" sz="2100" kern="1200" dirty="0" err="1"/>
            <a:t>wissenschaft</a:t>
          </a:r>
          <a:endParaRPr lang="de-DE" sz="2100" kern="1200" dirty="0"/>
        </a:p>
      </dsp:txBody>
      <dsp:txXfrm>
        <a:off x="4664940" y="2548274"/>
        <a:ext cx="3739272" cy="25997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92C7B-784B-40A5-86CB-D51243C7AF08}">
      <dsp:nvSpPr>
        <dsp:cNvPr id="0" name=""/>
        <dsp:cNvSpPr/>
      </dsp:nvSpPr>
      <dsp:spPr>
        <a:xfrm>
          <a:off x="432022" y="294"/>
          <a:ext cx="7043057" cy="480222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chemeClr val="bg1"/>
              </a:solidFill>
            </a:rPr>
            <a:t>Vorbereitung auf die Arbeitsformen an Universität und FH</a:t>
          </a:r>
        </a:p>
      </dsp:txBody>
      <dsp:txXfrm>
        <a:off x="432022" y="294"/>
        <a:ext cx="7043057" cy="4802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EE96D-6199-4569-9E31-D974C13636FA}">
      <dsp:nvSpPr>
        <dsp:cNvPr id="0" name=""/>
        <dsp:cNvSpPr/>
      </dsp:nvSpPr>
      <dsp:spPr>
        <a:xfrm>
          <a:off x="4204668" y="1818565"/>
          <a:ext cx="2329908" cy="729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854"/>
              </a:lnTo>
              <a:lnTo>
                <a:pt x="2329908" y="364854"/>
              </a:lnTo>
              <a:lnTo>
                <a:pt x="2329908" y="729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D6F4C-3E1B-4D94-A12E-A2577CB5B6CE}">
      <dsp:nvSpPr>
        <dsp:cNvPr id="0" name=""/>
        <dsp:cNvSpPr/>
      </dsp:nvSpPr>
      <dsp:spPr>
        <a:xfrm>
          <a:off x="1970177" y="1818565"/>
          <a:ext cx="2234490" cy="729709"/>
        </a:xfrm>
        <a:custGeom>
          <a:avLst/>
          <a:gdLst/>
          <a:ahLst/>
          <a:cxnLst/>
          <a:rect l="0" t="0" r="0" b="0"/>
          <a:pathLst>
            <a:path>
              <a:moveTo>
                <a:pt x="2234490" y="0"/>
              </a:moveTo>
              <a:lnTo>
                <a:pt x="2234490" y="364854"/>
              </a:lnTo>
              <a:lnTo>
                <a:pt x="0" y="364854"/>
              </a:lnTo>
              <a:lnTo>
                <a:pt x="0" y="729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B079-26E1-4032-A62E-FF08F07DC34B}">
      <dsp:nvSpPr>
        <dsp:cNvPr id="0" name=""/>
        <dsp:cNvSpPr/>
      </dsp:nvSpPr>
      <dsp:spPr>
        <a:xfrm>
          <a:off x="2467265" y="81163"/>
          <a:ext cx="3474804" cy="17374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</dsp:txBody>
      <dsp:txXfrm>
        <a:off x="2467265" y="81163"/>
        <a:ext cx="3474804" cy="1737402"/>
      </dsp:txXfrm>
    </dsp:sp>
    <dsp:sp modelId="{2BCA2C54-5293-40FF-8C84-8F505D8BD563}">
      <dsp:nvSpPr>
        <dsp:cNvPr id="0" name=""/>
        <dsp:cNvSpPr/>
      </dsp:nvSpPr>
      <dsp:spPr>
        <a:xfrm>
          <a:off x="5122" y="2548274"/>
          <a:ext cx="3930108" cy="255776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Mathematisch – naturwissenschaftliches Prüfungsprofil: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Mathematik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eine Naturwissenschaft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eine Gesellschaftswissenschaft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Deutsch oder eine Fremdsprache</a:t>
          </a:r>
        </a:p>
      </dsp:txBody>
      <dsp:txXfrm>
        <a:off x="5122" y="2548274"/>
        <a:ext cx="3930108" cy="2557769"/>
      </dsp:txXfrm>
    </dsp:sp>
    <dsp:sp modelId="{C2E23F97-D098-4AB3-A34B-36EAA2D3B822}">
      <dsp:nvSpPr>
        <dsp:cNvPr id="0" name=""/>
        <dsp:cNvSpPr/>
      </dsp:nvSpPr>
      <dsp:spPr>
        <a:xfrm>
          <a:off x="4664940" y="2548274"/>
          <a:ext cx="3739272" cy="2599762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100" b="1" kern="1200" dirty="0"/>
            <a:t>Sprachliches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100" b="1" kern="1200" dirty="0"/>
            <a:t>Prüfungsprofil: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Deutsch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eine Fremdsprache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eine Gesellschaftswissenschaft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100" kern="1200" dirty="0"/>
            <a:t>  </a:t>
          </a:r>
          <a:r>
            <a:rPr lang="de-DE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2100" kern="1200" dirty="0"/>
            <a:t>Mathematik oder eine Natur-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100" kern="1200" dirty="0"/>
            <a:t>     </a:t>
          </a:r>
          <a:r>
            <a:rPr lang="de-DE" sz="2100" kern="1200" dirty="0" err="1"/>
            <a:t>wissenschaft</a:t>
          </a:r>
          <a:endParaRPr lang="de-DE" sz="2100" kern="1200" dirty="0"/>
        </a:p>
      </dsp:txBody>
      <dsp:txXfrm>
        <a:off x="4664940" y="2548274"/>
        <a:ext cx="3739272" cy="25997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EE96D-6199-4569-9E31-D974C13636FA}">
      <dsp:nvSpPr>
        <dsp:cNvPr id="0" name=""/>
        <dsp:cNvSpPr/>
      </dsp:nvSpPr>
      <dsp:spPr>
        <a:xfrm>
          <a:off x="2872520" y="963147"/>
          <a:ext cx="1290785" cy="40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31"/>
              </a:lnTo>
              <a:lnTo>
                <a:pt x="1290785" y="202131"/>
              </a:lnTo>
              <a:lnTo>
                <a:pt x="1290785" y="4042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D6F4C-3E1B-4D94-A12E-A2577CB5B6CE}">
      <dsp:nvSpPr>
        <dsp:cNvPr id="0" name=""/>
        <dsp:cNvSpPr/>
      </dsp:nvSpPr>
      <dsp:spPr>
        <a:xfrm>
          <a:off x="1634597" y="963147"/>
          <a:ext cx="1237922" cy="404263"/>
        </a:xfrm>
        <a:custGeom>
          <a:avLst/>
          <a:gdLst/>
          <a:ahLst/>
          <a:cxnLst/>
          <a:rect l="0" t="0" r="0" b="0"/>
          <a:pathLst>
            <a:path>
              <a:moveTo>
                <a:pt x="1237922" y="0"/>
              </a:moveTo>
              <a:lnTo>
                <a:pt x="1237922" y="202131"/>
              </a:lnTo>
              <a:lnTo>
                <a:pt x="0" y="202131"/>
              </a:lnTo>
              <a:lnTo>
                <a:pt x="0" y="4042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B079-26E1-4032-A62E-FF08F07DC34B}">
      <dsp:nvSpPr>
        <dsp:cNvPr id="0" name=""/>
        <dsp:cNvSpPr/>
      </dsp:nvSpPr>
      <dsp:spPr>
        <a:xfrm>
          <a:off x="1909987" y="614"/>
          <a:ext cx="1925065" cy="9625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 dirty="0"/>
        </a:p>
      </dsp:txBody>
      <dsp:txXfrm>
        <a:off x="1909987" y="614"/>
        <a:ext cx="1925065" cy="962532"/>
      </dsp:txXfrm>
    </dsp:sp>
    <dsp:sp modelId="{2BCA2C54-5293-40FF-8C84-8F505D8BD563}">
      <dsp:nvSpPr>
        <dsp:cNvPr id="0" name=""/>
        <dsp:cNvSpPr/>
      </dsp:nvSpPr>
      <dsp:spPr>
        <a:xfrm>
          <a:off x="545943" y="1367411"/>
          <a:ext cx="2177306" cy="1417021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Mathematisch – naturwissenschaftliches Prüfungsprofil: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  </a:t>
          </a:r>
          <a:r>
            <a:rPr lang="de-DE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1100" kern="1200" dirty="0"/>
            <a:t>Mathematik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  </a:t>
          </a:r>
          <a:r>
            <a:rPr lang="de-DE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1100" kern="1200" dirty="0"/>
            <a:t>eine Naturwissenschaft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  </a:t>
          </a:r>
          <a:r>
            <a:rPr lang="de-DE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1100" kern="1200" dirty="0"/>
            <a:t>eine Gesellschaftswissenschaft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  </a:t>
          </a:r>
          <a:r>
            <a:rPr lang="de-DE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de-DE" sz="1100" kern="1200" dirty="0"/>
            <a:t> Deutsch oder eine Fremdsprache</a:t>
          </a:r>
        </a:p>
      </dsp:txBody>
      <dsp:txXfrm>
        <a:off x="545943" y="1367411"/>
        <a:ext cx="2177306" cy="1417021"/>
      </dsp:txXfrm>
    </dsp:sp>
    <dsp:sp modelId="{C2E23F97-D098-4AB3-A34B-36EAA2D3B822}">
      <dsp:nvSpPr>
        <dsp:cNvPr id="0" name=""/>
        <dsp:cNvSpPr/>
      </dsp:nvSpPr>
      <dsp:spPr>
        <a:xfrm>
          <a:off x="3127514" y="1367411"/>
          <a:ext cx="2071582" cy="1440285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100" b="1" kern="1200" dirty="0"/>
            <a:t>Sprachliches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100" b="1" kern="1200" dirty="0"/>
            <a:t>Prüfungsprofil: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  </a:t>
          </a:r>
          <a:r>
            <a:rPr lang="de-DE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1100" kern="1200" dirty="0"/>
            <a:t>Deutsch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  </a:t>
          </a:r>
          <a:r>
            <a:rPr lang="de-DE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1100" kern="1200" dirty="0"/>
            <a:t>eine Fremdsprache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  </a:t>
          </a:r>
          <a:r>
            <a:rPr lang="de-DE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1100" kern="1200" dirty="0"/>
            <a:t>eine Gesellschaftswissenschaft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100" kern="1200" dirty="0"/>
            <a:t>  </a:t>
          </a:r>
          <a:r>
            <a:rPr lang="de-DE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de-DE" sz="1100" kern="1200" dirty="0"/>
            <a:t>Mathematik oder eine Natur-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100" kern="1200" dirty="0"/>
            <a:t>     </a:t>
          </a:r>
          <a:r>
            <a:rPr lang="de-DE" sz="1100" kern="1200" dirty="0" err="1"/>
            <a:t>wissenschaft</a:t>
          </a:r>
          <a:endParaRPr lang="de-DE" sz="1100" kern="1200" dirty="0"/>
        </a:p>
      </dsp:txBody>
      <dsp:txXfrm>
        <a:off x="3127514" y="1367411"/>
        <a:ext cx="2071582" cy="14402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92C7B-784B-40A5-86CB-D51243C7AF08}">
      <dsp:nvSpPr>
        <dsp:cNvPr id="0" name=""/>
        <dsp:cNvSpPr/>
      </dsp:nvSpPr>
      <dsp:spPr>
        <a:xfrm>
          <a:off x="1434" y="162271"/>
          <a:ext cx="7130861" cy="995899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bg1"/>
              </a:solidFill>
            </a:rPr>
            <a:t>Jeder Schüler, der zwei Naturwissenschaften oder zwei Fremdsprachen oder Musik oder Sport als LK hat, hat zwei mündliche Prüfungsfächer.</a:t>
          </a:r>
        </a:p>
      </dsp:txBody>
      <dsp:txXfrm>
        <a:off x="1434" y="162271"/>
        <a:ext cx="7130861" cy="9958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92C7B-784B-40A5-86CB-D51243C7AF08}">
      <dsp:nvSpPr>
        <dsp:cNvPr id="0" name=""/>
        <dsp:cNvSpPr/>
      </dsp:nvSpPr>
      <dsp:spPr>
        <a:xfrm>
          <a:off x="375602" y="264"/>
          <a:ext cx="7103812" cy="480252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bg1"/>
              </a:solidFill>
            </a:rPr>
            <a:t>Eine BLL kann das zweite mündliche Prüfungsfach ersetzen.</a:t>
          </a:r>
        </a:p>
      </dsp:txBody>
      <dsp:txXfrm>
        <a:off x="375602" y="264"/>
        <a:ext cx="7103812" cy="4802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E2AC2-7778-4E9B-9110-20324D3D5C70}">
      <dsp:nvSpPr>
        <dsp:cNvPr id="0" name=""/>
        <dsp:cNvSpPr/>
      </dsp:nvSpPr>
      <dsp:spPr>
        <a:xfrm rot="5400000">
          <a:off x="2744361" y="890411"/>
          <a:ext cx="1802418" cy="156810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900" kern="1200" dirty="0"/>
        </a:p>
      </dsp:txBody>
      <dsp:txXfrm rot="-5400000">
        <a:off x="3105881" y="1054131"/>
        <a:ext cx="1079377" cy="1240664"/>
      </dsp:txXfrm>
    </dsp:sp>
    <dsp:sp modelId="{E3E78C74-36BA-4A97-8332-B144376B9B24}">
      <dsp:nvSpPr>
        <dsp:cNvPr id="0" name=""/>
        <dsp:cNvSpPr/>
      </dsp:nvSpPr>
      <dsp:spPr>
        <a:xfrm>
          <a:off x="4477206" y="1133738"/>
          <a:ext cx="2011498" cy="108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FD03F-22DA-416B-92CD-8366D92F10BF}">
      <dsp:nvSpPr>
        <dsp:cNvPr id="0" name=""/>
        <dsp:cNvSpPr/>
      </dsp:nvSpPr>
      <dsp:spPr>
        <a:xfrm rot="5400000">
          <a:off x="1050809" y="890411"/>
          <a:ext cx="1802418" cy="1568103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1412329" y="1054131"/>
        <a:ext cx="1079377" cy="1240664"/>
      </dsp:txXfrm>
    </dsp:sp>
    <dsp:sp modelId="{8E5D321C-BBEE-482E-9A7E-4ABB2EAEDED7}">
      <dsp:nvSpPr>
        <dsp:cNvPr id="0" name=""/>
        <dsp:cNvSpPr/>
      </dsp:nvSpPr>
      <dsp:spPr>
        <a:xfrm rot="5400000">
          <a:off x="1894341" y="2420304"/>
          <a:ext cx="1802418" cy="156810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900" kern="1200" dirty="0"/>
        </a:p>
      </dsp:txBody>
      <dsp:txXfrm rot="-5400000">
        <a:off x="2255861" y="2584024"/>
        <a:ext cx="1079377" cy="1240664"/>
      </dsp:txXfrm>
    </dsp:sp>
    <dsp:sp modelId="{CA3E9459-FD47-405F-A333-F2F80463EA6F}">
      <dsp:nvSpPr>
        <dsp:cNvPr id="0" name=""/>
        <dsp:cNvSpPr/>
      </dsp:nvSpPr>
      <dsp:spPr>
        <a:xfrm>
          <a:off x="0" y="2663630"/>
          <a:ext cx="1946611" cy="108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00DF7-4506-4DA5-A5F4-14A2FD3041EA}">
      <dsp:nvSpPr>
        <dsp:cNvPr id="0" name=""/>
        <dsp:cNvSpPr/>
      </dsp:nvSpPr>
      <dsp:spPr>
        <a:xfrm rot="5400000">
          <a:off x="3587893" y="2420304"/>
          <a:ext cx="1802418" cy="156810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3949413" y="2584024"/>
        <a:ext cx="1079377" cy="1240664"/>
      </dsp:txXfrm>
    </dsp:sp>
    <dsp:sp modelId="{BD2BB233-A759-4644-BE72-0B0D6B721A0C}">
      <dsp:nvSpPr>
        <dsp:cNvPr id="0" name=""/>
        <dsp:cNvSpPr/>
      </dsp:nvSpPr>
      <dsp:spPr>
        <a:xfrm rot="5400000">
          <a:off x="2744361" y="3950196"/>
          <a:ext cx="1802418" cy="156810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900" kern="1200" dirty="0"/>
        </a:p>
      </dsp:txBody>
      <dsp:txXfrm rot="-5400000">
        <a:off x="3105881" y="4113916"/>
        <a:ext cx="1079377" cy="1240664"/>
      </dsp:txXfrm>
    </dsp:sp>
    <dsp:sp modelId="{9E658D8E-BF0E-4CA2-891D-6921475A11F8}">
      <dsp:nvSpPr>
        <dsp:cNvPr id="0" name=""/>
        <dsp:cNvSpPr/>
      </dsp:nvSpPr>
      <dsp:spPr>
        <a:xfrm>
          <a:off x="4477206" y="4193523"/>
          <a:ext cx="2011498" cy="108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424D4-0227-429C-8C03-41A3DDBDC83B}">
      <dsp:nvSpPr>
        <dsp:cNvPr id="0" name=""/>
        <dsp:cNvSpPr/>
      </dsp:nvSpPr>
      <dsp:spPr>
        <a:xfrm rot="5400000">
          <a:off x="1050809" y="3950196"/>
          <a:ext cx="1802418" cy="156810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469" b="46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 rot="-5400000">
        <a:off x="1412329" y="4113916"/>
        <a:ext cx="1079377" cy="1240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E3AF0-4D64-4F9B-B93E-2780510EDB40}">
      <dsp:nvSpPr>
        <dsp:cNvPr id="0" name=""/>
        <dsp:cNvSpPr/>
      </dsp:nvSpPr>
      <dsp:spPr>
        <a:xfrm rot="10800000">
          <a:off x="588159" y="1105"/>
          <a:ext cx="7125288" cy="829694"/>
        </a:xfrm>
        <a:prstGeom prst="homePlate">
          <a:avLst/>
        </a:prstGeom>
        <a:gradFill rotWithShape="0">
          <a:gsLst>
            <a:gs pos="1290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Welche Ziele verfolgt die gymnasiale Oberstufe?</a:t>
          </a:r>
        </a:p>
      </dsp:txBody>
      <dsp:txXfrm rot="10800000">
        <a:off x="795582" y="1105"/>
        <a:ext cx="6917865" cy="829694"/>
      </dsp:txXfrm>
    </dsp:sp>
    <dsp:sp modelId="{9B5C9FB5-3D25-4DF6-9453-9BE16F4DA7B6}">
      <dsp:nvSpPr>
        <dsp:cNvPr id="0" name=""/>
        <dsp:cNvSpPr/>
      </dsp:nvSpPr>
      <dsp:spPr>
        <a:xfrm>
          <a:off x="72010" y="15774"/>
          <a:ext cx="829694" cy="82969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378C0-7D8A-43FE-8F0F-27415790EDB7}">
      <dsp:nvSpPr>
        <dsp:cNvPr id="0" name=""/>
        <dsp:cNvSpPr/>
      </dsp:nvSpPr>
      <dsp:spPr>
        <a:xfrm rot="10800000">
          <a:off x="588159" y="1078470"/>
          <a:ext cx="7125288" cy="829694"/>
        </a:xfrm>
        <a:prstGeom prst="homePlate">
          <a:avLst/>
        </a:prstGeom>
        <a:gradFill rotWithShape="0">
          <a:gsLst>
            <a:gs pos="1290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Welche Fächer kann ich wählen?</a:t>
          </a:r>
        </a:p>
      </dsp:txBody>
      <dsp:txXfrm rot="10800000">
        <a:off x="795582" y="1078470"/>
        <a:ext cx="6917865" cy="829694"/>
      </dsp:txXfrm>
    </dsp:sp>
    <dsp:sp modelId="{87396AF6-ABDE-4FC5-854E-C21E2CF5D169}">
      <dsp:nvSpPr>
        <dsp:cNvPr id="0" name=""/>
        <dsp:cNvSpPr/>
      </dsp:nvSpPr>
      <dsp:spPr>
        <a:xfrm>
          <a:off x="72010" y="1078470"/>
          <a:ext cx="829694" cy="829694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45225-B416-44C3-8D5D-9E612CE51D37}">
      <dsp:nvSpPr>
        <dsp:cNvPr id="0" name=""/>
        <dsp:cNvSpPr/>
      </dsp:nvSpPr>
      <dsp:spPr>
        <a:xfrm rot="10800000">
          <a:off x="596744" y="2155835"/>
          <a:ext cx="7108119" cy="829694"/>
        </a:xfrm>
        <a:prstGeom prst="homePlate">
          <a:avLst/>
        </a:prstGeom>
        <a:gradFill rotWithShape="0">
          <a:gsLst>
            <a:gs pos="1290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Wie werden Leistungen bewertet?</a:t>
          </a:r>
        </a:p>
      </dsp:txBody>
      <dsp:txXfrm rot="10800000">
        <a:off x="804167" y="2155835"/>
        <a:ext cx="6900696" cy="829694"/>
      </dsp:txXfrm>
    </dsp:sp>
    <dsp:sp modelId="{15CB019B-E2D6-4919-AA8E-8C3F8B45BB3A}">
      <dsp:nvSpPr>
        <dsp:cNvPr id="0" name=""/>
        <dsp:cNvSpPr/>
      </dsp:nvSpPr>
      <dsp:spPr>
        <a:xfrm>
          <a:off x="106409" y="2155835"/>
          <a:ext cx="829694" cy="829694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6AB30-1C87-4CF1-80F9-D614153502F7}">
      <dsp:nvSpPr>
        <dsp:cNvPr id="0" name=""/>
        <dsp:cNvSpPr/>
      </dsp:nvSpPr>
      <dsp:spPr>
        <a:xfrm rot="10800000">
          <a:off x="588159" y="3233199"/>
          <a:ext cx="7125288" cy="829694"/>
        </a:xfrm>
        <a:prstGeom prst="homePlate">
          <a:avLst/>
        </a:prstGeom>
        <a:gradFill rotWithShape="0">
          <a:gsLst>
            <a:gs pos="1290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Weg zum Abitur 2024</a:t>
          </a:r>
        </a:p>
      </dsp:txBody>
      <dsp:txXfrm rot="10800000">
        <a:off x="795582" y="3233199"/>
        <a:ext cx="6917865" cy="829694"/>
      </dsp:txXfrm>
    </dsp:sp>
    <dsp:sp modelId="{46022F6C-05DD-4031-9E1D-5226B20EC0B2}">
      <dsp:nvSpPr>
        <dsp:cNvPr id="0" name=""/>
        <dsp:cNvSpPr/>
      </dsp:nvSpPr>
      <dsp:spPr>
        <a:xfrm>
          <a:off x="106409" y="3233199"/>
          <a:ext cx="829694" cy="829694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37045-5364-456B-9740-EFE8E6BE6337}">
      <dsp:nvSpPr>
        <dsp:cNvPr id="0" name=""/>
        <dsp:cNvSpPr/>
      </dsp:nvSpPr>
      <dsp:spPr>
        <a:xfrm>
          <a:off x="2321191" y="2115070"/>
          <a:ext cx="2419100" cy="2332624"/>
        </a:xfrm>
        <a:prstGeom prst="ellipse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rgbClr val="EA4100"/>
              </a:solidFill>
            </a:rPr>
            <a:t> </a:t>
          </a:r>
          <a:r>
            <a:rPr lang="de-DE" sz="2000" b="1" kern="1200" dirty="0">
              <a:solidFill>
                <a:srgbClr val="EA4100"/>
              </a:solidFill>
            </a:rPr>
            <a:t>Studium an einer Fachhochschule</a:t>
          </a:r>
        </a:p>
      </dsp:txBody>
      <dsp:txXfrm>
        <a:off x="2675460" y="2456675"/>
        <a:ext cx="1710562" cy="1649414"/>
      </dsp:txXfrm>
    </dsp:sp>
    <dsp:sp modelId="{76155870-1C40-4437-B7EB-76AD80160A3A}">
      <dsp:nvSpPr>
        <dsp:cNvPr id="0" name=""/>
        <dsp:cNvSpPr/>
      </dsp:nvSpPr>
      <dsp:spPr>
        <a:xfrm rot="16090532">
          <a:off x="3335294" y="1942408"/>
          <a:ext cx="306857" cy="39721"/>
        </a:xfrm>
        <a:custGeom>
          <a:avLst/>
          <a:gdLst/>
          <a:ahLst/>
          <a:cxnLst/>
          <a:rect l="0" t="0" r="0" b="0"/>
          <a:pathLst>
            <a:path>
              <a:moveTo>
                <a:pt x="0" y="19860"/>
              </a:moveTo>
              <a:lnTo>
                <a:pt x="306857" y="19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481051" y="1954597"/>
        <a:ext cx="15342" cy="15342"/>
      </dsp:txXfrm>
    </dsp:sp>
    <dsp:sp modelId="{B69B0C5E-ED69-419A-AF5E-BCECA345F512}">
      <dsp:nvSpPr>
        <dsp:cNvPr id="0" name=""/>
        <dsp:cNvSpPr/>
      </dsp:nvSpPr>
      <dsp:spPr>
        <a:xfrm>
          <a:off x="2352430" y="-269989"/>
          <a:ext cx="2196610" cy="207938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Besuch der Oberstufe mindestens bis zum Ende der Jahrgangsstufe 12</a:t>
          </a:r>
        </a:p>
      </dsp:txBody>
      <dsp:txXfrm>
        <a:off x="2674116" y="34529"/>
        <a:ext cx="1553238" cy="1470344"/>
      </dsp:txXfrm>
    </dsp:sp>
    <dsp:sp modelId="{D8DEC016-D106-4D84-BA77-4495F5E93185}">
      <dsp:nvSpPr>
        <dsp:cNvPr id="0" name=""/>
        <dsp:cNvSpPr/>
      </dsp:nvSpPr>
      <dsp:spPr>
        <a:xfrm rot="20271823">
          <a:off x="4632982" y="2745832"/>
          <a:ext cx="330891" cy="39721"/>
        </a:xfrm>
        <a:custGeom>
          <a:avLst/>
          <a:gdLst/>
          <a:ahLst/>
          <a:cxnLst/>
          <a:rect l="0" t="0" r="0" b="0"/>
          <a:pathLst>
            <a:path>
              <a:moveTo>
                <a:pt x="0" y="19860"/>
              </a:moveTo>
              <a:lnTo>
                <a:pt x="330891" y="19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90155" y="2757420"/>
        <a:ext cx="16544" cy="16544"/>
      </dsp:txXfrm>
    </dsp:sp>
    <dsp:sp modelId="{90773D4E-0679-4DE7-A8FE-66927499248E}">
      <dsp:nvSpPr>
        <dsp:cNvPr id="0" name=""/>
        <dsp:cNvSpPr/>
      </dsp:nvSpPr>
      <dsp:spPr>
        <a:xfrm>
          <a:off x="4865118" y="1169496"/>
          <a:ext cx="2263673" cy="2217281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Einjähriges, geregeltes Praktikum oder                         Berufsausbildung</a:t>
          </a:r>
        </a:p>
      </dsp:txBody>
      <dsp:txXfrm>
        <a:off x="5196625" y="1494209"/>
        <a:ext cx="1600659" cy="1567855"/>
      </dsp:txXfrm>
    </dsp:sp>
    <dsp:sp modelId="{1EFA0912-A47D-4B7E-A59E-3C4F7DA8DF72}">
      <dsp:nvSpPr>
        <dsp:cNvPr id="0" name=""/>
        <dsp:cNvSpPr/>
      </dsp:nvSpPr>
      <dsp:spPr>
        <a:xfrm rot="12189508">
          <a:off x="2153786" y="2733000"/>
          <a:ext cx="282698" cy="39721"/>
        </a:xfrm>
        <a:custGeom>
          <a:avLst/>
          <a:gdLst/>
          <a:ahLst/>
          <a:cxnLst/>
          <a:rect l="0" t="0" r="0" b="0"/>
          <a:pathLst>
            <a:path>
              <a:moveTo>
                <a:pt x="0" y="19860"/>
              </a:moveTo>
              <a:lnTo>
                <a:pt x="282698" y="198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2288067" y="2745793"/>
        <a:ext cx="14134" cy="14134"/>
      </dsp:txXfrm>
    </dsp:sp>
    <dsp:sp modelId="{1E27EBA6-66DA-4EBD-8D2B-69E4898F5AA8}">
      <dsp:nvSpPr>
        <dsp:cNvPr id="0" name=""/>
        <dsp:cNvSpPr/>
      </dsp:nvSpPr>
      <dsp:spPr>
        <a:xfrm>
          <a:off x="0" y="1169512"/>
          <a:ext cx="2263248" cy="217133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Erfüllung bestimmter Noten- Voraussetzungen</a:t>
          </a:r>
        </a:p>
      </dsp:txBody>
      <dsp:txXfrm>
        <a:off x="331445" y="1487496"/>
        <a:ext cx="1600358" cy="1535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EB20A-32C0-40CD-A541-1213FF36A95C}">
      <dsp:nvSpPr>
        <dsp:cNvPr id="0" name=""/>
        <dsp:cNvSpPr/>
      </dsp:nvSpPr>
      <dsp:spPr>
        <a:xfrm>
          <a:off x="-5469811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BB981-A8CA-49FA-BA55-2C91CC9B0AC7}">
      <dsp:nvSpPr>
        <dsp:cNvPr id="0" name=""/>
        <dsp:cNvSpPr/>
      </dsp:nvSpPr>
      <dsp:spPr>
        <a:xfrm>
          <a:off x="339547" y="220040"/>
          <a:ext cx="6460257" cy="439887"/>
        </a:xfrm>
        <a:prstGeom prst="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1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Breite Grundbildung</a:t>
          </a:r>
        </a:p>
      </dsp:txBody>
      <dsp:txXfrm>
        <a:off x="339547" y="220040"/>
        <a:ext cx="6460257" cy="439887"/>
      </dsp:txXfrm>
    </dsp:sp>
    <dsp:sp modelId="{2B2704B6-1461-4E70-A05D-BB911372C194}">
      <dsp:nvSpPr>
        <dsp:cNvPr id="0" name=""/>
        <dsp:cNvSpPr/>
      </dsp:nvSpPr>
      <dsp:spPr>
        <a:xfrm>
          <a:off x="64618" y="165054"/>
          <a:ext cx="549859" cy="549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4EC60-4465-4785-82CC-D7DF3F886D28}">
      <dsp:nvSpPr>
        <dsp:cNvPr id="0" name=""/>
        <dsp:cNvSpPr/>
      </dsp:nvSpPr>
      <dsp:spPr>
        <a:xfrm>
          <a:off x="737905" y="880259"/>
          <a:ext cx="6061900" cy="439887"/>
        </a:xfrm>
        <a:prstGeom prst="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1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Fachliche Lernschwerpunkte</a:t>
          </a:r>
        </a:p>
      </dsp:txBody>
      <dsp:txXfrm>
        <a:off x="737905" y="880259"/>
        <a:ext cx="6061900" cy="439887"/>
      </dsp:txXfrm>
    </dsp:sp>
    <dsp:sp modelId="{D722F853-AAA9-4CF9-9063-11C8555AE5EF}">
      <dsp:nvSpPr>
        <dsp:cNvPr id="0" name=""/>
        <dsp:cNvSpPr/>
      </dsp:nvSpPr>
      <dsp:spPr>
        <a:xfrm>
          <a:off x="462975" y="825273"/>
          <a:ext cx="549859" cy="549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15C9E-B720-49FB-97A8-BA6F84284A09}">
      <dsp:nvSpPr>
        <dsp:cNvPr id="0" name=""/>
        <dsp:cNvSpPr/>
      </dsp:nvSpPr>
      <dsp:spPr>
        <a:xfrm>
          <a:off x="956203" y="1539993"/>
          <a:ext cx="5843602" cy="439887"/>
        </a:xfrm>
        <a:prstGeom prst="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1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Wissenschaftliches Arbeiten</a:t>
          </a:r>
        </a:p>
      </dsp:txBody>
      <dsp:txXfrm>
        <a:off x="956203" y="1539993"/>
        <a:ext cx="5843602" cy="439887"/>
      </dsp:txXfrm>
    </dsp:sp>
    <dsp:sp modelId="{889A3B34-A60D-4825-8D8E-F217A8F8D5A3}">
      <dsp:nvSpPr>
        <dsp:cNvPr id="0" name=""/>
        <dsp:cNvSpPr/>
      </dsp:nvSpPr>
      <dsp:spPr>
        <a:xfrm>
          <a:off x="681273" y="1485007"/>
          <a:ext cx="549859" cy="549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F0658-0448-4B77-B700-C05348E8DFD7}">
      <dsp:nvSpPr>
        <dsp:cNvPr id="0" name=""/>
        <dsp:cNvSpPr/>
      </dsp:nvSpPr>
      <dsp:spPr>
        <a:xfrm>
          <a:off x="1080121" y="2232249"/>
          <a:ext cx="5773901" cy="439887"/>
        </a:xfrm>
        <a:prstGeom prst="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1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Selbständiges Arbeiten</a:t>
          </a:r>
        </a:p>
      </dsp:txBody>
      <dsp:txXfrm>
        <a:off x="1080121" y="2232249"/>
        <a:ext cx="5773901" cy="439887"/>
      </dsp:txXfrm>
    </dsp:sp>
    <dsp:sp modelId="{32599FCD-4F9F-4CC4-B98D-17CE98D8282D}">
      <dsp:nvSpPr>
        <dsp:cNvPr id="0" name=""/>
        <dsp:cNvSpPr/>
      </dsp:nvSpPr>
      <dsp:spPr>
        <a:xfrm>
          <a:off x="750974" y="2145226"/>
          <a:ext cx="549859" cy="549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C3030-ABA9-4337-BCDE-D11D9FD63F36}">
      <dsp:nvSpPr>
        <dsp:cNvPr id="0" name=""/>
        <dsp:cNvSpPr/>
      </dsp:nvSpPr>
      <dsp:spPr>
        <a:xfrm>
          <a:off x="956203" y="2860430"/>
          <a:ext cx="5843602" cy="439887"/>
        </a:xfrm>
        <a:prstGeom prst="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1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Gesprächsfähigkeit</a:t>
          </a:r>
        </a:p>
      </dsp:txBody>
      <dsp:txXfrm>
        <a:off x="956203" y="2860430"/>
        <a:ext cx="5843602" cy="439887"/>
      </dsp:txXfrm>
    </dsp:sp>
    <dsp:sp modelId="{26523FA7-9771-4980-9B63-FB295D7A6A11}">
      <dsp:nvSpPr>
        <dsp:cNvPr id="0" name=""/>
        <dsp:cNvSpPr/>
      </dsp:nvSpPr>
      <dsp:spPr>
        <a:xfrm>
          <a:off x="681273" y="2805444"/>
          <a:ext cx="549859" cy="549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751CE-C315-47C7-B278-0A7224255879}">
      <dsp:nvSpPr>
        <dsp:cNvPr id="0" name=""/>
        <dsp:cNvSpPr/>
      </dsp:nvSpPr>
      <dsp:spPr>
        <a:xfrm>
          <a:off x="737905" y="3520165"/>
          <a:ext cx="6061900" cy="439887"/>
        </a:xfrm>
        <a:prstGeom prst="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1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Persönlichkeitsentwicklung</a:t>
          </a:r>
        </a:p>
      </dsp:txBody>
      <dsp:txXfrm>
        <a:off x="737905" y="3520165"/>
        <a:ext cx="6061900" cy="439887"/>
      </dsp:txXfrm>
    </dsp:sp>
    <dsp:sp modelId="{A5D4B31A-1398-4F75-B053-E949F09BD574}">
      <dsp:nvSpPr>
        <dsp:cNvPr id="0" name=""/>
        <dsp:cNvSpPr/>
      </dsp:nvSpPr>
      <dsp:spPr>
        <a:xfrm>
          <a:off x="462975" y="3465179"/>
          <a:ext cx="549859" cy="549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EFA9A-DA9C-488F-827F-6D5C3645CC14}">
      <dsp:nvSpPr>
        <dsp:cNvPr id="0" name=""/>
        <dsp:cNvSpPr/>
      </dsp:nvSpPr>
      <dsp:spPr>
        <a:xfrm>
          <a:off x="339547" y="4180383"/>
          <a:ext cx="6460257" cy="439887"/>
        </a:xfrm>
        <a:prstGeom prst="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16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Reflektierte Wertungen und Entscheidungen</a:t>
          </a:r>
        </a:p>
      </dsp:txBody>
      <dsp:txXfrm>
        <a:off x="339547" y="4180383"/>
        <a:ext cx="6460257" cy="439887"/>
      </dsp:txXfrm>
    </dsp:sp>
    <dsp:sp modelId="{80FC0AE1-C946-44B9-B4E4-66BDBB811B21}">
      <dsp:nvSpPr>
        <dsp:cNvPr id="0" name=""/>
        <dsp:cNvSpPr/>
      </dsp:nvSpPr>
      <dsp:spPr>
        <a:xfrm>
          <a:off x="64618" y="4125397"/>
          <a:ext cx="549859" cy="549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01BAC-04AB-495A-BFAA-DCC280C82CD1}">
      <dsp:nvSpPr>
        <dsp:cNvPr id="0" name=""/>
        <dsp:cNvSpPr/>
      </dsp:nvSpPr>
      <dsp:spPr>
        <a:xfrm rot="16200000">
          <a:off x="572120" y="-572120"/>
          <a:ext cx="2600176" cy="374441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b="1" kern="1200" dirty="0"/>
        </a:p>
      </dsp:txBody>
      <dsp:txXfrm rot="5400000">
        <a:off x="-1" y="1"/>
        <a:ext cx="3744416" cy="1950132"/>
      </dsp:txXfrm>
    </dsp:sp>
    <dsp:sp modelId="{F5F2D275-45BE-4CA6-AFE3-704AC7E2CF48}">
      <dsp:nvSpPr>
        <dsp:cNvPr id="0" name=""/>
        <dsp:cNvSpPr/>
      </dsp:nvSpPr>
      <dsp:spPr>
        <a:xfrm>
          <a:off x="3744416" y="0"/>
          <a:ext cx="3744416" cy="260017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b="1" kern="1200" dirty="0"/>
        </a:p>
      </dsp:txBody>
      <dsp:txXfrm>
        <a:off x="3744416" y="0"/>
        <a:ext cx="3744416" cy="1950132"/>
      </dsp:txXfrm>
    </dsp:sp>
    <dsp:sp modelId="{D2939663-F4E7-4E77-B575-D916C4B33078}">
      <dsp:nvSpPr>
        <dsp:cNvPr id="0" name=""/>
        <dsp:cNvSpPr/>
      </dsp:nvSpPr>
      <dsp:spPr>
        <a:xfrm rot="10800000">
          <a:off x="0" y="2600176"/>
          <a:ext cx="3744416" cy="260017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 dirty="0"/>
        </a:p>
      </dsp:txBody>
      <dsp:txXfrm rot="10800000">
        <a:off x="0" y="3250219"/>
        <a:ext cx="3744416" cy="1950132"/>
      </dsp:txXfrm>
    </dsp:sp>
    <dsp:sp modelId="{1DC28305-C2E5-44CA-9703-A59BD8C1AE62}">
      <dsp:nvSpPr>
        <dsp:cNvPr id="0" name=""/>
        <dsp:cNvSpPr/>
      </dsp:nvSpPr>
      <dsp:spPr>
        <a:xfrm rot="5400000">
          <a:off x="4316536" y="2028056"/>
          <a:ext cx="2600176" cy="374441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b="1" kern="1200" dirty="0"/>
        </a:p>
      </dsp:txBody>
      <dsp:txXfrm rot="-5400000">
        <a:off x="3744416" y="3250219"/>
        <a:ext cx="3744416" cy="1950132"/>
      </dsp:txXfrm>
    </dsp:sp>
    <dsp:sp modelId="{810C8117-CAFD-4F56-9CB0-EA79FB8341C7}">
      <dsp:nvSpPr>
        <dsp:cNvPr id="0" name=""/>
        <dsp:cNvSpPr/>
      </dsp:nvSpPr>
      <dsp:spPr>
        <a:xfrm>
          <a:off x="2329049" y="2231607"/>
          <a:ext cx="2830733" cy="737136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chemeClr val="bg1"/>
              </a:solidFill>
            </a:rPr>
            <a:t>Welche Fächer kann ich wählen?</a:t>
          </a:r>
        </a:p>
      </dsp:txBody>
      <dsp:txXfrm>
        <a:off x="2365033" y="2267591"/>
        <a:ext cx="2758765" cy="665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0B6FE-BD09-4338-81CD-DB808667E09B}">
      <dsp:nvSpPr>
        <dsp:cNvPr id="0" name=""/>
        <dsp:cNvSpPr/>
      </dsp:nvSpPr>
      <dsp:spPr>
        <a:xfrm>
          <a:off x="0" y="367291"/>
          <a:ext cx="8136904" cy="53290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 dirty="0"/>
            <a:t>Leistungsfächer</a:t>
          </a:r>
        </a:p>
      </dsp:txBody>
      <dsp:txXfrm>
        <a:off x="26014" y="393305"/>
        <a:ext cx="8084876" cy="480877"/>
      </dsp:txXfrm>
    </dsp:sp>
    <dsp:sp modelId="{7BB480EF-7EC4-4C66-A0EC-CB85D6D40171}">
      <dsp:nvSpPr>
        <dsp:cNvPr id="0" name=""/>
        <dsp:cNvSpPr/>
      </dsp:nvSpPr>
      <dsp:spPr>
        <a:xfrm>
          <a:off x="0" y="900196"/>
          <a:ext cx="8136904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ts val="800"/>
            </a:lnSpc>
            <a:spcBef>
              <a:spcPct val="0"/>
            </a:spcBef>
            <a:spcAft>
              <a:spcPts val="0"/>
            </a:spcAft>
            <a:buChar char="•"/>
          </a:pPr>
          <a:endParaRPr lang="de-DE" sz="2400" b="1" kern="1200" dirty="0">
            <a:solidFill>
              <a:srgbClr val="00319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b="1" kern="1200" dirty="0">
              <a:solidFill>
                <a:srgbClr val="003192"/>
              </a:solidFill>
            </a:rPr>
            <a:t>Vermittlung spezieller, vertiefender Kenntnisse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b="1" kern="1200" dirty="0">
              <a:solidFill>
                <a:srgbClr val="003192"/>
              </a:solidFill>
            </a:rPr>
            <a:t>Vorbereitung auf die Arbeitsweisen der Universität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b="1" kern="1200" dirty="0">
              <a:solidFill>
                <a:srgbClr val="003192"/>
              </a:solidFill>
            </a:rPr>
            <a:t>In der Regel 5 Wochenstunden</a:t>
          </a:r>
        </a:p>
      </dsp:txBody>
      <dsp:txXfrm>
        <a:off x="0" y="900196"/>
        <a:ext cx="8136904" cy="132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0B6FE-BD09-4338-81CD-DB808667E09B}">
      <dsp:nvSpPr>
        <dsp:cNvPr id="0" name=""/>
        <dsp:cNvSpPr/>
      </dsp:nvSpPr>
      <dsp:spPr>
        <a:xfrm>
          <a:off x="0" y="367291"/>
          <a:ext cx="8136904" cy="53290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b="1" kern="1200" dirty="0"/>
            <a:t>Grundfächer</a:t>
          </a:r>
        </a:p>
      </dsp:txBody>
      <dsp:txXfrm>
        <a:off x="26014" y="393305"/>
        <a:ext cx="8084876" cy="480877"/>
      </dsp:txXfrm>
    </dsp:sp>
    <dsp:sp modelId="{7BB480EF-7EC4-4C66-A0EC-CB85D6D40171}">
      <dsp:nvSpPr>
        <dsp:cNvPr id="0" name=""/>
        <dsp:cNvSpPr/>
      </dsp:nvSpPr>
      <dsp:spPr>
        <a:xfrm>
          <a:off x="0" y="900196"/>
          <a:ext cx="8136904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ts val="800"/>
            </a:lnSpc>
            <a:spcBef>
              <a:spcPct val="0"/>
            </a:spcBef>
            <a:spcAft>
              <a:spcPts val="0"/>
            </a:spcAft>
            <a:buChar char="•"/>
          </a:pPr>
          <a:endParaRPr lang="de-DE" sz="2400" b="1" kern="1200" dirty="0">
            <a:solidFill>
              <a:srgbClr val="00319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b="1" kern="1200" dirty="0">
              <a:solidFill>
                <a:srgbClr val="003192"/>
              </a:solidFill>
            </a:rPr>
            <a:t>Vermittlung grundlegender Kenntnisse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b="1" kern="1200" dirty="0">
              <a:solidFill>
                <a:srgbClr val="003192"/>
              </a:solidFill>
            </a:rPr>
            <a:t>Einblick in fachspezifische Denkweisen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400" b="1" kern="1200" dirty="0">
              <a:solidFill>
                <a:srgbClr val="003192"/>
              </a:solidFill>
            </a:rPr>
            <a:t>In der Regel 3 Wochenstunden</a:t>
          </a:r>
        </a:p>
      </dsp:txBody>
      <dsp:txXfrm>
        <a:off x="0" y="900196"/>
        <a:ext cx="8136904" cy="132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01BAC-04AB-495A-BFAA-DCC280C82CD1}">
      <dsp:nvSpPr>
        <dsp:cNvPr id="0" name=""/>
        <dsp:cNvSpPr/>
      </dsp:nvSpPr>
      <dsp:spPr>
        <a:xfrm rot="16200000">
          <a:off x="572120" y="-572120"/>
          <a:ext cx="2600176" cy="374441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Deutsch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Englisch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Latein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Französisch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 err="1"/>
            <a:t>Französisch_neu</a:t>
          </a:r>
          <a:endParaRPr lang="de-DE" sz="2200" b="1" kern="1200" dirty="0"/>
        </a:p>
      </dsp:txBody>
      <dsp:txXfrm rot="5400000">
        <a:off x="-1" y="1"/>
        <a:ext cx="3744416" cy="1950132"/>
      </dsp:txXfrm>
    </dsp:sp>
    <dsp:sp modelId="{F5F2D275-45BE-4CA6-AFE3-704AC7E2CF48}">
      <dsp:nvSpPr>
        <dsp:cNvPr id="0" name=""/>
        <dsp:cNvSpPr/>
      </dsp:nvSpPr>
      <dsp:spPr>
        <a:xfrm>
          <a:off x="3744416" y="0"/>
          <a:ext cx="3744416" cy="260017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Geschichte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Erdkunde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Sozialkunde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Sozialkunde /Erdkunde</a:t>
          </a:r>
        </a:p>
      </dsp:txBody>
      <dsp:txXfrm>
        <a:off x="3744416" y="0"/>
        <a:ext cx="3744416" cy="1950132"/>
      </dsp:txXfrm>
    </dsp:sp>
    <dsp:sp modelId="{D2939663-F4E7-4E77-B575-D916C4B33078}">
      <dsp:nvSpPr>
        <dsp:cNvPr id="0" name=""/>
        <dsp:cNvSpPr/>
      </dsp:nvSpPr>
      <dsp:spPr>
        <a:xfrm rot="10800000">
          <a:off x="0" y="2600176"/>
          <a:ext cx="3744416" cy="260017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Mathematik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Physik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Chemie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Biologie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Informatik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 dirty="0"/>
        </a:p>
      </dsp:txBody>
      <dsp:txXfrm rot="10800000">
        <a:off x="0" y="3250219"/>
        <a:ext cx="3744416" cy="1950132"/>
      </dsp:txXfrm>
    </dsp:sp>
    <dsp:sp modelId="{1DC28305-C2E5-44CA-9703-A59BD8C1AE62}">
      <dsp:nvSpPr>
        <dsp:cNvPr id="0" name=""/>
        <dsp:cNvSpPr/>
      </dsp:nvSpPr>
      <dsp:spPr>
        <a:xfrm rot="5400000">
          <a:off x="4316536" y="2028056"/>
          <a:ext cx="2600176" cy="374441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Sport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Bildende Kunst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Musik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 err="1"/>
            <a:t>evang</a:t>
          </a:r>
          <a:r>
            <a:rPr lang="de-DE" sz="2200" b="1" kern="1200" dirty="0"/>
            <a:t>./kath. Religion / Ethik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Philosophie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b="1" kern="1200" dirty="0"/>
        </a:p>
      </dsp:txBody>
      <dsp:txXfrm rot="-5400000">
        <a:off x="3744416" y="3250219"/>
        <a:ext cx="3744416" cy="1950132"/>
      </dsp:txXfrm>
    </dsp:sp>
    <dsp:sp modelId="{810C8117-CAFD-4F56-9CB0-EA79FB8341C7}">
      <dsp:nvSpPr>
        <dsp:cNvPr id="0" name=""/>
        <dsp:cNvSpPr/>
      </dsp:nvSpPr>
      <dsp:spPr>
        <a:xfrm>
          <a:off x="2329049" y="2231607"/>
          <a:ext cx="2830733" cy="737136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chemeClr val="bg1"/>
              </a:solidFill>
            </a:rPr>
            <a:t>Welche Fächer kann ich wählen?</a:t>
          </a:r>
        </a:p>
      </dsp:txBody>
      <dsp:txXfrm>
        <a:off x="2365033" y="2267591"/>
        <a:ext cx="2758765" cy="6651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01BAC-04AB-495A-BFAA-DCC280C82CD1}">
      <dsp:nvSpPr>
        <dsp:cNvPr id="0" name=""/>
        <dsp:cNvSpPr/>
      </dsp:nvSpPr>
      <dsp:spPr>
        <a:xfrm rot="16200000">
          <a:off x="572120" y="-572120"/>
          <a:ext cx="2600176" cy="374441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b="1" kern="1200" dirty="0">
            <a:solidFill>
              <a:srgbClr val="EA4100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Deutsch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Englisch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Latein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Französisch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 err="1"/>
            <a:t>Französisch_neu</a:t>
          </a:r>
          <a:endParaRPr lang="de-DE" sz="2200" b="1" kern="1200" dirty="0">
            <a:solidFill>
              <a:srgbClr val="FF3300"/>
            </a:solidFill>
          </a:endParaRPr>
        </a:p>
      </dsp:txBody>
      <dsp:txXfrm rot="5400000">
        <a:off x="-1" y="1"/>
        <a:ext cx="3744416" cy="1950132"/>
      </dsp:txXfrm>
    </dsp:sp>
    <dsp:sp modelId="{F5F2D275-45BE-4CA6-AFE3-704AC7E2CF48}">
      <dsp:nvSpPr>
        <dsp:cNvPr id="0" name=""/>
        <dsp:cNvSpPr/>
      </dsp:nvSpPr>
      <dsp:spPr>
        <a:xfrm>
          <a:off x="3744416" y="0"/>
          <a:ext cx="3744416" cy="260017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Geschichte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Erdkunde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Sozialkunde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Sozialkunde /Erdkunde</a:t>
          </a:r>
        </a:p>
      </dsp:txBody>
      <dsp:txXfrm>
        <a:off x="3744416" y="0"/>
        <a:ext cx="3744416" cy="1950132"/>
      </dsp:txXfrm>
    </dsp:sp>
    <dsp:sp modelId="{D2939663-F4E7-4E77-B575-D916C4B33078}">
      <dsp:nvSpPr>
        <dsp:cNvPr id="0" name=""/>
        <dsp:cNvSpPr/>
      </dsp:nvSpPr>
      <dsp:spPr>
        <a:xfrm rot="10800000">
          <a:off x="0" y="2600176"/>
          <a:ext cx="3744416" cy="260017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Mathematik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Physik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Chemie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Biologie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Informatik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 dirty="0"/>
        </a:p>
      </dsp:txBody>
      <dsp:txXfrm rot="10800000">
        <a:off x="0" y="3250219"/>
        <a:ext cx="3744416" cy="1950132"/>
      </dsp:txXfrm>
    </dsp:sp>
    <dsp:sp modelId="{1DC28305-C2E5-44CA-9703-A59BD8C1AE62}">
      <dsp:nvSpPr>
        <dsp:cNvPr id="0" name=""/>
        <dsp:cNvSpPr/>
      </dsp:nvSpPr>
      <dsp:spPr>
        <a:xfrm rot="5400000">
          <a:off x="4316536" y="2028056"/>
          <a:ext cx="2600176" cy="3744416"/>
        </a:xfrm>
        <a:prstGeom prst="round1Rect">
          <a:avLst/>
        </a:prstGeom>
        <a:gradFill rotWithShape="0">
          <a:gsLst>
            <a:gs pos="0">
              <a:srgbClr val="0C306F"/>
            </a:gs>
            <a:gs pos="0">
              <a:srgbClr val="002060"/>
            </a:gs>
            <a:gs pos="100000">
              <a:schemeClr val="accent1">
                <a:lumMod val="97000"/>
                <a:lumOff val="3000"/>
              </a:schemeClr>
            </a:gs>
            <a:gs pos="100000">
              <a:srgbClr val="002060"/>
            </a:gs>
          </a:gsLst>
          <a:lin ang="81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Sport</a:t>
          </a:r>
          <a:r>
            <a:rPr lang="de-DE" sz="2200" b="1" kern="1200" dirty="0">
              <a:solidFill>
                <a:srgbClr val="FF3300"/>
              </a:solidFill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Bildende Kunst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rgbClr val="EA4100"/>
              </a:solidFill>
            </a:rPr>
            <a:t>Musik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 err="1"/>
            <a:t>evang</a:t>
          </a:r>
          <a:r>
            <a:rPr lang="de-DE" sz="2200" b="1" kern="1200" dirty="0"/>
            <a:t>./kath. Religion / Ethik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Philosophie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b="1" kern="1200" dirty="0"/>
        </a:p>
      </dsp:txBody>
      <dsp:txXfrm rot="-5400000">
        <a:off x="3744416" y="3250219"/>
        <a:ext cx="3744416" cy="1950132"/>
      </dsp:txXfrm>
    </dsp:sp>
    <dsp:sp modelId="{810C8117-CAFD-4F56-9CB0-EA79FB8341C7}">
      <dsp:nvSpPr>
        <dsp:cNvPr id="0" name=""/>
        <dsp:cNvSpPr/>
      </dsp:nvSpPr>
      <dsp:spPr>
        <a:xfrm>
          <a:off x="2329049" y="2231607"/>
          <a:ext cx="2830733" cy="737136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>
              <a:solidFill>
                <a:schemeClr val="bg1"/>
              </a:solidFill>
            </a:rPr>
            <a:t>Welche Fächer kann ich wählen?</a:t>
          </a:r>
        </a:p>
      </dsp:txBody>
      <dsp:txXfrm>
        <a:off x="2365033" y="2267591"/>
        <a:ext cx="2758765" cy="665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5"/>
          </a:xfrm>
          <a:prstGeom prst="rect">
            <a:avLst/>
          </a:prstGeom>
        </p:spPr>
        <p:txBody>
          <a:bodyPr vert="horz" lIns="94121" tIns="47060" rIns="94121" bIns="47060" rtlCol="0"/>
          <a:lstStyle>
            <a:lvl1pPr algn="l">
              <a:defRPr sz="1200"/>
            </a:lvl1pPr>
          </a:lstStyle>
          <a:p>
            <a:r>
              <a:rPr lang="de-DE"/>
              <a:t>Goethe-Gymnasium Bad Ems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0935"/>
          </a:xfrm>
          <a:prstGeom prst="rect">
            <a:avLst/>
          </a:prstGeom>
        </p:spPr>
        <p:txBody>
          <a:bodyPr vert="horz" lIns="94121" tIns="47060" rIns="94121" bIns="47060" rtlCol="0"/>
          <a:lstStyle>
            <a:lvl1pPr algn="r">
              <a:defRPr sz="1200"/>
            </a:lvl1pPr>
          </a:lstStyle>
          <a:p>
            <a:fld id="{F344F85C-B247-4FDA-980C-AB9D786C9911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0935"/>
          </a:xfrm>
          <a:prstGeom prst="rect">
            <a:avLst/>
          </a:prstGeom>
        </p:spPr>
        <p:txBody>
          <a:bodyPr vert="horz" lIns="94121" tIns="47060" rIns="94121" bIns="4706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0935"/>
          </a:xfrm>
          <a:prstGeom prst="rect">
            <a:avLst/>
          </a:prstGeom>
        </p:spPr>
        <p:txBody>
          <a:bodyPr vert="horz" lIns="94121" tIns="47060" rIns="94121" bIns="47060" rtlCol="0" anchor="b"/>
          <a:lstStyle>
            <a:lvl1pPr algn="r">
              <a:defRPr sz="1200"/>
            </a:lvl1pPr>
          </a:lstStyle>
          <a:p>
            <a:fld id="{9C3165DF-EB77-4E3E-8C86-0A30C3F61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78994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5"/>
          </a:xfrm>
          <a:prstGeom prst="rect">
            <a:avLst/>
          </a:prstGeom>
        </p:spPr>
        <p:txBody>
          <a:bodyPr vert="horz" lIns="94121" tIns="47060" rIns="94121" bIns="47060" rtlCol="0"/>
          <a:lstStyle>
            <a:lvl1pPr algn="l">
              <a:defRPr sz="1200"/>
            </a:lvl1pPr>
          </a:lstStyle>
          <a:p>
            <a:r>
              <a:rPr lang="de-DE"/>
              <a:t>Goethe-Gymnasium Bad Ems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0935"/>
          </a:xfrm>
          <a:prstGeom prst="rect">
            <a:avLst/>
          </a:prstGeom>
        </p:spPr>
        <p:txBody>
          <a:bodyPr vert="horz" lIns="94121" tIns="47060" rIns="94121" bIns="47060" rtlCol="0"/>
          <a:lstStyle>
            <a:lvl1pPr algn="r">
              <a:defRPr sz="1200"/>
            </a:lvl1pPr>
          </a:lstStyle>
          <a:p>
            <a:fld id="{CA28B5B2-7CDF-477E-87F1-E83B0E462A34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21" tIns="47060" rIns="94121" bIns="4706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8" y="4758891"/>
            <a:ext cx="5510530" cy="4508420"/>
          </a:xfrm>
          <a:prstGeom prst="rect">
            <a:avLst/>
          </a:prstGeom>
        </p:spPr>
        <p:txBody>
          <a:bodyPr vert="horz" lIns="94121" tIns="47060" rIns="94121" bIns="4706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0935"/>
          </a:xfrm>
          <a:prstGeom prst="rect">
            <a:avLst/>
          </a:prstGeom>
        </p:spPr>
        <p:txBody>
          <a:bodyPr vert="horz" lIns="94121" tIns="47060" rIns="94121" bIns="4706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5"/>
          </a:xfrm>
          <a:prstGeom prst="rect">
            <a:avLst/>
          </a:prstGeom>
        </p:spPr>
        <p:txBody>
          <a:bodyPr vert="horz" lIns="94121" tIns="47060" rIns="94121" bIns="47060" rtlCol="0" anchor="b"/>
          <a:lstStyle>
            <a:lvl1pPr algn="r">
              <a:defRPr sz="1200"/>
            </a:lvl1pPr>
          </a:lstStyle>
          <a:p>
            <a:fld id="{17156D5C-3E0D-4A52-8C31-C9FE9233D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3102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125362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2298597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640994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143544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4063888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244618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404535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1579590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492805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09153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263066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1797403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486791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782678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008340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1913597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4244873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251188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731017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4292105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2760216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52512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10983068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4203933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677097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497297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2463520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14618605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779093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6997021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7428991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8325912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25843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40707493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12454290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12440400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1244040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273192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40814417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200594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135435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65819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306423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2002319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Goethe-Gymnasium Bad Ems</a:t>
            </a:r>
          </a:p>
        </p:txBody>
      </p:sp>
    </p:spTree>
    <p:extLst>
      <p:ext uri="{BB962C8B-B14F-4D97-AF65-F5344CB8AC3E}">
        <p14:creationId xmlns:p14="http://schemas.microsoft.com/office/powerpoint/2010/main" val="64226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0B-46CD-4163-999C-07E5A54DE810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03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B5B-ECE0-42AA-9B99-8A57B1501A80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81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2FB2-7A2E-4F6B-9636-2AE6524C15D8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91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A384-6B2D-44AF-ADBD-E2F615E7DB45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43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894B-8AD4-4442-99B6-851603B7C52B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99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4038-BB9C-4B3C-A2D1-1B348B720615}" type="datetime1">
              <a:rPr lang="de-DE" smtClean="0"/>
              <a:t>18.01.2021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22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7C38-4062-4BD9-891D-0647BAAAE213}" type="datetime1">
              <a:rPr lang="de-DE" smtClean="0"/>
              <a:t>18.01.2021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07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94DC-0454-4DC2-9C59-B6F42551144A}" type="datetime1">
              <a:rPr lang="de-DE" smtClean="0"/>
              <a:t>18.01.2021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96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220-F5C4-4319-BEAC-F2C102BB2A8A}" type="datetime1">
              <a:rPr lang="de-DE" smtClean="0"/>
              <a:t>18.01.2021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80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B15F-34AB-4813-9CE4-161BE4D9805A}" type="datetime1">
              <a:rPr lang="de-DE" smtClean="0"/>
              <a:t>18.01.2021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63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C6A-3CCB-4D06-8F6B-C6834E23A3D6}" type="datetime1">
              <a:rPr lang="de-DE" smtClean="0"/>
              <a:t>18.01.2021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1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049F-CB49-4040-93B0-4289B3C0280C}" type="datetime1">
              <a:rPr lang="de-DE" smtClean="0"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StD A.Preuß - MSS-Leiter-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D62A-90E9-44F2-92BE-02EE0A06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90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notesSlide" Target="../notesSlides/notesSlide36.xml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5" Type="http://schemas.openxmlformats.org/officeDocument/2006/relationships/diagramLayout" Target="../diagrams/layout16.xml"/><Relationship Id="rId10" Type="http://schemas.openxmlformats.org/officeDocument/2006/relationships/diagramLayout" Target="../diagrams/layout15.xml"/><Relationship Id="rId19" Type="http://schemas.openxmlformats.org/officeDocument/2006/relationships/image" Target="../media/image9.png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28.tif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4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/>
          </p:nvPr>
        </p:nvGraphicFramePr>
        <p:xfrm>
          <a:off x="2987824" y="-99392"/>
          <a:ext cx="7064769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el 1"/>
          <p:cNvSpPr txBox="1">
            <a:spLocks/>
          </p:cNvSpPr>
          <p:nvPr/>
        </p:nvSpPr>
        <p:spPr>
          <a:xfrm>
            <a:off x="-108520" y="2190564"/>
            <a:ext cx="5472608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zur </a:t>
            </a:r>
            <a:br>
              <a:rPr lang="de-DE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Mainzer Studienstufe </a:t>
            </a:r>
          </a:p>
          <a:p>
            <a:pPr algn="ctr"/>
            <a:r>
              <a:rPr lang="de-DE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(MSS)</a:t>
            </a:r>
          </a:p>
        </p:txBody>
      </p:sp>
    </p:spTree>
    <p:extLst>
      <p:ext uri="{BB962C8B-B14F-4D97-AF65-F5344CB8AC3E}">
        <p14:creationId xmlns:p14="http://schemas.microsoft.com/office/powerpoint/2010/main" val="17498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187151" y="3341779"/>
            <a:ext cx="809351" cy="809351"/>
            <a:chOff x="2566312" y="1029718"/>
            <a:chExt cx="809351" cy="809351"/>
          </a:xfrm>
          <a:gradFill>
            <a:gsLst>
              <a:gs pos="100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2060">
                  <a:lumMod val="0"/>
                </a:srgbClr>
              </a:gs>
              <a:gs pos="39000">
                <a:srgbClr val="002060"/>
              </a:gs>
            </a:gsLst>
            <a:lin ang="5400000" scaled="1"/>
          </a:gradFill>
        </p:grpSpPr>
        <p:sp>
          <p:nvSpPr>
            <p:cNvPr id="14" name="Pfeil nach unten 13"/>
            <p:cNvSpPr/>
            <p:nvPr/>
          </p:nvSpPr>
          <p:spPr>
            <a:xfrm>
              <a:off x="2566312" y="1029718"/>
              <a:ext cx="809351" cy="809351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feil nach unten 4"/>
            <p:cNvSpPr txBox="1"/>
            <p:nvPr/>
          </p:nvSpPr>
          <p:spPr>
            <a:xfrm>
              <a:off x="2748416" y="1029718"/>
              <a:ext cx="445143" cy="6090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600" kern="1200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755576" y="4354458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rgbClr val="002060"/>
                </a:solidFill>
              </a:rPr>
              <a:t>Jede Schülerin / Jeder Schüler:</a:t>
            </a:r>
          </a:p>
          <a:p>
            <a:pPr algn="ctr"/>
            <a:r>
              <a:rPr lang="de-DE" sz="2200" b="1" dirty="0">
                <a:solidFill>
                  <a:srgbClr val="002060"/>
                </a:solidFill>
              </a:rPr>
              <a:t>Zusammenstellung einer eigenen, individuelle Kurskombination</a:t>
            </a:r>
          </a:p>
          <a:p>
            <a:pPr algn="ctr"/>
            <a:r>
              <a:rPr lang="de-DE" sz="2200" b="1" dirty="0">
                <a:solidFill>
                  <a:srgbClr val="002060"/>
                </a:solidFill>
              </a:rPr>
              <a:t>(</a:t>
            </a:r>
            <a:r>
              <a:rPr lang="de-DE" sz="2200" b="1" dirty="0">
                <a:solidFill>
                  <a:srgbClr val="FF3300"/>
                </a:solidFill>
              </a:rPr>
              <a:t>3 Leistungs</a:t>
            </a:r>
            <a:r>
              <a:rPr lang="de-DE" sz="2200" b="1" dirty="0">
                <a:solidFill>
                  <a:srgbClr val="002060"/>
                </a:solidFill>
              </a:rPr>
              <a:t>- und mind. 7 Grundfächer)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22" y="211558"/>
            <a:ext cx="4307007" cy="29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9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65" y="1484784"/>
            <a:ext cx="72771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755576" y="439066"/>
            <a:ext cx="7607038" cy="829694"/>
            <a:chOff x="921898" y="332656"/>
            <a:chExt cx="7607038" cy="82969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403648" y="332656"/>
              <a:ext cx="7125288" cy="829694"/>
              <a:chOff x="588159" y="3233199"/>
              <a:chExt cx="7125288" cy="829694"/>
            </a:xfrm>
          </p:grpSpPr>
          <p:sp>
            <p:nvSpPr>
              <p:cNvPr id="8" name="Richtungspfeil 7"/>
              <p:cNvSpPr/>
              <p:nvPr/>
            </p:nvSpPr>
            <p:spPr>
              <a:xfrm rot="10800000">
                <a:off x="588159" y="3233199"/>
                <a:ext cx="7125288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ichtungspfeil 4"/>
              <p:cNvSpPr/>
              <p:nvPr/>
            </p:nvSpPr>
            <p:spPr>
              <a:xfrm rot="21600000">
                <a:off x="795582" y="3233199"/>
                <a:ext cx="6917865" cy="829694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kern="1200" dirty="0"/>
                  <a:t>Welche Fächerkombinationen sind möglich?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921898" y="332656"/>
              <a:ext cx="829694" cy="829694"/>
            </a:xfrm>
            <a:prstGeom prst="ellipse">
              <a:avLst/>
            </a:prstGeom>
            <a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65937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99178" y="115668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</a:rPr>
              <a:t>Von Jahrgangsstufe 11 bis 13 sind durchgängig zu belegen: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1024956" y="264746"/>
            <a:ext cx="7125288" cy="601052"/>
            <a:chOff x="588159" y="1078470"/>
            <a:chExt cx="7125288" cy="829694"/>
          </a:xfrm>
        </p:grpSpPr>
        <p:sp>
          <p:nvSpPr>
            <p:cNvPr id="23" name="Richtungspfeil 22"/>
            <p:cNvSpPr/>
            <p:nvPr/>
          </p:nvSpPr>
          <p:spPr>
            <a:xfrm rot="10800000">
              <a:off x="588159" y="1078470"/>
              <a:ext cx="7125288" cy="829694"/>
            </a:xfrm>
            <a:prstGeom prst="homePlate">
              <a:avLst/>
            </a:prstGeom>
            <a:gradFill rotWithShape="0"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chtungspfeil 4"/>
            <p:cNvSpPr/>
            <p:nvPr/>
          </p:nvSpPr>
          <p:spPr>
            <a:xfrm rot="21600000">
              <a:off x="795582" y="1078470"/>
              <a:ext cx="6917865" cy="829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872" tIns="87630" rIns="163576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kern="1200" dirty="0"/>
                <a:t>Grundsätzliches zur Fächerwahl</a:t>
              </a:r>
            </a:p>
          </p:txBody>
        </p:sp>
      </p:grpSp>
      <p:sp>
        <p:nvSpPr>
          <p:cNvPr id="22" name="Ellipse 21"/>
          <p:cNvSpPr/>
          <p:nvPr/>
        </p:nvSpPr>
        <p:spPr>
          <a:xfrm>
            <a:off x="789978" y="129654"/>
            <a:ext cx="829694" cy="829694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uppieren 37"/>
          <p:cNvGrpSpPr/>
          <p:nvPr/>
        </p:nvGrpSpPr>
        <p:grpSpPr>
          <a:xfrm>
            <a:off x="971600" y="2005570"/>
            <a:ext cx="1584176" cy="864096"/>
            <a:chOff x="563806" y="1372790"/>
            <a:chExt cx="1584176" cy="864096"/>
          </a:xfrm>
        </p:grpSpPr>
        <p:sp>
          <p:nvSpPr>
            <p:cNvPr id="25" name="Abgerundetes Rechteck 24"/>
            <p:cNvSpPr/>
            <p:nvPr/>
          </p:nvSpPr>
          <p:spPr>
            <a:xfrm>
              <a:off x="563806" y="1372790"/>
              <a:ext cx="1584176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48526" y="162017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Deutsch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2859381" y="2012831"/>
            <a:ext cx="1603029" cy="864096"/>
            <a:chOff x="2944758" y="2631636"/>
            <a:chExt cx="1603029" cy="864096"/>
          </a:xfrm>
        </p:grpSpPr>
        <p:sp>
          <p:nvSpPr>
            <p:cNvPr id="27" name="Abgerundetes Rechteck 26"/>
            <p:cNvSpPr/>
            <p:nvPr/>
          </p:nvSpPr>
          <p:spPr>
            <a:xfrm>
              <a:off x="2963611" y="2631636"/>
              <a:ext cx="1584176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944758" y="2729925"/>
              <a:ext cx="1568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eine Fremdsprache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971600" y="3167858"/>
            <a:ext cx="1584176" cy="864096"/>
            <a:chOff x="2470929" y="1350004"/>
            <a:chExt cx="1584176" cy="864096"/>
          </a:xfrm>
        </p:grpSpPr>
        <p:sp>
          <p:nvSpPr>
            <p:cNvPr id="8" name="Abgerundetes Rechteck 7"/>
            <p:cNvSpPr/>
            <p:nvPr/>
          </p:nvSpPr>
          <p:spPr>
            <a:xfrm>
              <a:off x="2470929" y="1350004"/>
              <a:ext cx="1584176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598960" y="159738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Mathematik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2859381" y="3167858"/>
            <a:ext cx="2016946" cy="864096"/>
            <a:chOff x="467889" y="2633955"/>
            <a:chExt cx="2016946" cy="864096"/>
          </a:xfrm>
        </p:grpSpPr>
        <p:sp>
          <p:nvSpPr>
            <p:cNvPr id="29" name="Abgerundetes Rechteck 28"/>
            <p:cNvSpPr/>
            <p:nvPr/>
          </p:nvSpPr>
          <p:spPr>
            <a:xfrm>
              <a:off x="467889" y="2633955"/>
              <a:ext cx="2016946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2823" y="2742837"/>
              <a:ext cx="1962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eine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Naturwissenschaft</a:t>
              </a: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4725994" y="2005570"/>
            <a:ext cx="3302390" cy="923330"/>
            <a:chOff x="471678" y="3705445"/>
            <a:chExt cx="3302390" cy="923330"/>
          </a:xfrm>
        </p:grpSpPr>
        <p:sp>
          <p:nvSpPr>
            <p:cNvPr id="30" name="Abgerundetes Rechteck 29"/>
            <p:cNvSpPr/>
            <p:nvPr/>
          </p:nvSpPr>
          <p:spPr>
            <a:xfrm>
              <a:off x="471678" y="3705445"/>
              <a:ext cx="3236226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30551" y="3705445"/>
              <a:ext cx="32435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zwei Fächer aus dem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gesellschaftswissenschaftlichen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Bereich</a:t>
              </a: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932508" y="4305870"/>
            <a:ext cx="3655092" cy="923330"/>
            <a:chOff x="4634768" y="1505053"/>
            <a:chExt cx="3655092" cy="923330"/>
          </a:xfrm>
        </p:grpSpPr>
        <p:sp>
          <p:nvSpPr>
            <p:cNvPr id="31" name="Abgerundetes Rechteck 30"/>
            <p:cNvSpPr/>
            <p:nvPr/>
          </p:nvSpPr>
          <p:spPr>
            <a:xfrm>
              <a:off x="4634768" y="1514808"/>
              <a:ext cx="3655092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691311" y="1505053"/>
              <a:ext cx="35985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eine zweite Fremdsprache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oder eine zweite Naturwissenschaft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oder Informatik</a:t>
              </a: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4892854" y="4320236"/>
            <a:ext cx="1584176" cy="864096"/>
            <a:chOff x="5005039" y="2715988"/>
            <a:chExt cx="1584176" cy="864096"/>
          </a:xfrm>
        </p:grpSpPr>
        <p:sp>
          <p:nvSpPr>
            <p:cNvPr id="32" name="Abgerundetes Rechteck 31"/>
            <p:cNvSpPr/>
            <p:nvPr/>
          </p:nvSpPr>
          <p:spPr>
            <a:xfrm>
              <a:off x="5005039" y="2715988"/>
              <a:ext cx="1584176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426856" y="2941885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Sport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179932" y="3151861"/>
            <a:ext cx="2281508" cy="864096"/>
            <a:chOff x="4229645" y="4278252"/>
            <a:chExt cx="2281508" cy="864096"/>
          </a:xfrm>
        </p:grpSpPr>
        <p:sp>
          <p:nvSpPr>
            <p:cNvPr id="34" name="Abgerundetes Rechteck 33"/>
            <p:cNvSpPr/>
            <p:nvPr/>
          </p:nvSpPr>
          <p:spPr>
            <a:xfrm>
              <a:off x="4229645" y="4278252"/>
              <a:ext cx="2281508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4249059" y="4400047"/>
              <a:ext cx="22620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bg1"/>
                  </a:solidFill>
                </a:rPr>
                <a:t>Evang</a:t>
              </a:r>
              <a:r>
                <a:rPr lang="de-DE" b="1" dirty="0">
                  <a:solidFill>
                    <a:schemeClr val="bg1"/>
                  </a:solidFill>
                </a:rPr>
                <a:t>./kath. Religion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oder Ethik</a:t>
              </a: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6780681" y="4298751"/>
            <a:ext cx="1938993" cy="864096"/>
            <a:chOff x="6874653" y="3967999"/>
            <a:chExt cx="1938993" cy="864096"/>
          </a:xfrm>
        </p:grpSpPr>
        <p:sp>
          <p:nvSpPr>
            <p:cNvPr id="35" name="Abgerundetes Rechteck 34"/>
            <p:cNvSpPr/>
            <p:nvPr/>
          </p:nvSpPr>
          <p:spPr>
            <a:xfrm>
              <a:off x="6876256" y="3967999"/>
              <a:ext cx="1872208" cy="864096"/>
            </a:xfrm>
            <a:prstGeom prst="roundRect">
              <a:avLst/>
            </a:prstGeom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2000">
                  <a:srgbClr val="002060"/>
                </a:gs>
                <a:gs pos="8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6874653" y="4099338"/>
              <a:ext cx="1938993" cy="646331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ein künstlerisches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Fach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53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63937" y="119675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</a:rPr>
              <a:t>Außerdem ist eines der zwei künstlerischen Fächer entweder durchgängig oder als zusätzliches Grundfach in der Jahrgangsstufe 12 zu belegen.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63937" y="2492896"/>
            <a:ext cx="7704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</a:rPr>
              <a:t>„Über die Pflichtstundenzahl hinaus können Schülerinnen und Schüler ein zusätzliches Grundfach, im begründeten Ausnahmefall zwei zusätzliche Grundfächer belegen.“</a:t>
            </a:r>
          </a:p>
          <a:p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„Für alle Fächerwahlen gilt, dass sie sich nach dem Fächerangebot und den Gegebenheiten der Schule richten müssen. Daher besteht kein Anspruch auf ein bestimmtes Fach oder einen bestimmten Kurs.“</a:t>
            </a:r>
          </a:p>
          <a:p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„Die Belegung der innerhalb der Pflichtstundenzahl belegten Fächer ist für die gesamte Oberstufe verbindlich.“</a:t>
            </a:r>
          </a:p>
          <a:p>
            <a:endParaRPr lang="de-DE" dirty="0">
              <a:solidFill>
                <a:srgbClr val="00206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024956" y="264746"/>
            <a:ext cx="7125288" cy="601052"/>
            <a:chOff x="588159" y="1078470"/>
            <a:chExt cx="7125288" cy="829694"/>
          </a:xfrm>
        </p:grpSpPr>
        <p:sp>
          <p:nvSpPr>
            <p:cNvPr id="11" name="Richtungspfeil 10"/>
            <p:cNvSpPr/>
            <p:nvPr/>
          </p:nvSpPr>
          <p:spPr>
            <a:xfrm rot="10800000">
              <a:off x="588159" y="1078470"/>
              <a:ext cx="7125288" cy="829694"/>
            </a:xfrm>
            <a:prstGeom prst="homePlate">
              <a:avLst/>
            </a:prstGeom>
            <a:gradFill rotWithShape="0"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chtungspfeil 4"/>
            <p:cNvSpPr/>
            <p:nvPr/>
          </p:nvSpPr>
          <p:spPr>
            <a:xfrm rot="21600000">
              <a:off x="795582" y="1078470"/>
              <a:ext cx="6917865" cy="829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872" tIns="87630" rIns="163576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kern="1200" dirty="0"/>
                <a:t>Grundsätzliches zur Fächerwahl</a:t>
              </a:r>
            </a:p>
          </p:txBody>
        </p:sp>
      </p:grpSp>
      <p:sp>
        <p:nvSpPr>
          <p:cNvPr id="13" name="Ellipse 12"/>
          <p:cNvSpPr/>
          <p:nvPr/>
        </p:nvSpPr>
        <p:spPr>
          <a:xfrm>
            <a:off x="789978" y="129654"/>
            <a:ext cx="829694" cy="829694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160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 28"/>
          <p:cNvGraphicFramePr/>
          <p:nvPr>
            <p:extLst>
              <p:ext uri="{D42A27DB-BD31-4B8C-83A1-F6EECF244321}">
                <p14:modId xmlns:p14="http://schemas.microsoft.com/office/powerpoint/2010/main" val="3441797432"/>
              </p:ext>
            </p:extLst>
          </p:nvPr>
        </p:nvGraphicFramePr>
        <p:xfrm>
          <a:off x="395536" y="-675456"/>
          <a:ext cx="840933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2411760" y="498984"/>
            <a:ext cx="4536504" cy="682492"/>
            <a:chOff x="563806" y="1372790"/>
            <a:chExt cx="1584176" cy="864096"/>
          </a:xfrm>
          <a:gradFill>
            <a:gsLst>
              <a:gs pos="40000">
                <a:srgbClr val="0C306F"/>
              </a:gs>
              <a:gs pos="3300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64000">
                <a:srgbClr val="002060"/>
              </a:gs>
            </a:gsLst>
            <a:lin ang="8100000" scaled="1"/>
          </a:gra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Abgerundetes Rechteck 14"/>
            <p:cNvSpPr/>
            <p:nvPr/>
          </p:nvSpPr>
          <p:spPr>
            <a:xfrm>
              <a:off x="563806" y="1372790"/>
              <a:ext cx="1584176" cy="864096"/>
            </a:xfrm>
            <a:prstGeom prst="roundRect">
              <a:avLst/>
            </a:prstGeom>
            <a:solidFill>
              <a:srgbClr val="002060"/>
            </a:solidFill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18884" y="1516297"/>
              <a:ext cx="1296144" cy="54554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200" b="1" dirty="0">
                  <a:solidFill>
                    <a:schemeClr val="bg1"/>
                  </a:solidFill>
                </a:rPr>
                <a:t>mündliche Abiturprüfung</a:t>
              </a:r>
            </a:p>
          </p:txBody>
        </p:sp>
      </p:grp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891520268"/>
              </p:ext>
            </p:extLst>
          </p:nvPr>
        </p:nvGraphicFramePr>
        <p:xfrm>
          <a:off x="1475656" y="4932811"/>
          <a:ext cx="7132296" cy="118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Pfeil nach unten 9"/>
          <p:cNvSpPr/>
          <p:nvPr/>
        </p:nvSpPr>
        <p:spPr>
          <a:xfrm rot="16200000">
            <a:off x="529057" y="4884104"/>
            <a:ext cx="576064" cy="576064"/>
          </a:xfrm>
          <a:prstGeom prst="downArrow">
            <a:avLst/>
          </a:prstGeom>
          <a:gradFill>
            <a:gsLst>
              <a:gs pos="40000">
                <a:srgbClr val="0C306F"/>
              </a:gs>
              <a:gs pos="3300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64000">
                <a:srgbClr val="002060"/>
              </a:gs>
            </a:gsLst>
            <a:lin ang="8100000" scaled="1"/>
          </a:gradFill>
          <a:ln cmpd="dbl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331640" y="4818193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Jeder Schüler, der zwei Naturwissenschaften oder zwei Fremdsprachen  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oder Musik oder Sport als LK hat, hat </a:t>
            </a:r>
            <a:r>
              <a:rPr lang="de-DE" sz="2000" b="1" dirty="0">
                <a:solidFill>
                  <a:srgbClr val="EA4100"/>
                </a:solidFill>
              </a:rPr>
              <a:t>zwei mündliche Prüfungsfächer</a:t>
            </a:r>
            <a:r>
              <a:rPr lang="de-DE" sz="2000" b="1" dirty="0">
                <a:solidFill>
                  <a:srgbClr val="002060"/>
                </a:solidFill>
              </a:rPr>
              <a:t>.</a:t>
            </a:r>
            <a:endParaRPr lang="de-D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2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001331"/>
              </p:ext>
            </p:extLst>
          </p:nvPr>
        </p:nvGraphicFramePr>
        <p:xfrm>
          <a:off x="1239152" y="983932"/>
          <a:ext cx="7041027" cy="497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Acrobat Document" r:id="rId4" imgW="8019941" imgH="5667271" progId="AcroExch.Document.DC">
                  <p:embed/>
                </p:oleObj>
              </mc:Choice>
              <mc:Fallback>
                <p:oleObj name="Acrobat Document" r:id="rId4" imgW="8019941" imgH="566727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9152" y="983932"/>
                        <a:ext cx="7041027" cy="4975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717970" y="79026"/>
            <a:ext cx="7492044" cy="867300"/>
            <a:chOff x="803699" y="151034"/>
            <a:chExt cx="7492044" cy="86730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9" name="Richtungspfeil 8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Wahlbogen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803699" y="151034"/>
              <a:ext cx="829694" cy="829694"/>
            </a:xfrm>
            <a:prstGeom prst="ellipse">
              <a:avLst/>
            </a:prstGeom>
            <a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76374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11560" y="1484784"/>
            <a:ext cx="81369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Nur im </a:t>
            </a:r>
            <a:r>
              <a:rPr lang="de-DE" sz="2400" dirty="0">
                <a:solidFill>
                  <a:srgbClr val="EA4100"/>
                </a:solidFill>
              </a:rPr>
              <a:t>Ausnahmefall</a:t>
            </a:r>
            <a:r>
              <a:rPr lang="de-DE" sz="2400" dirty="0">
                <a:solidFill>
                  <a:srgbClr val="002060"/>
                </a:solidFill>
              </a:rPr>
              <a:t> ist eine Änderung der Fächerwahl innerhalb der ersten zehn Wochen nach Beginn der Einführungsphase möglich („</a:t>
            </a:r>
            <a:r>
              <a:rPr lang="de-DE" sz="2400" dirty="0" err="1">
                <a:solidFill>
                  <a:srgbClr val="002060"/>
                </a:solidFill>
              </a:rPr>
              <a:t>Umwahl</a:t>
            </a:r>
            <a:r>
              <a:rPr lang="de-DE" sz="2400" dirty="0">
                <a:solidFill>
                  <a:srgbClr val="002060"/>
                </a:solidFill>
              </a:rPr>
              <a:t>“); die Schulleitung legt hierfür einen Termin fest. </a:t>
            </a:r>
          </a:p>
          <a:p>
            <a:pPr>
              <a:lnSpc>
                <a:spcPct val="50000"/>
              </a:lnSpc>
            </a:pPr>
            <a:endParaRPr lang="de-DE" sz="2400" dirty="0">
              <a:solidFill>
                <a:srgbClr val="002060"/>
              </a:solidFill>
            </a:endParaRPr>
          </a:p>
          <a:p>
            <a:endParaRPr lang="de-DE" sz="2400" dirty="0">
              <a:solidFill>
                <a:srgbClr val="002060"/>
              </a:solidFill>
            </a:endParaRPr>
          </a:p>
          <a:p>
            <a:r>
              <a:rPr lang="de-DE" sz="2400" dirty="0">
                <a:solidFill>
                  <a:srgbClr val="002060"/>
                </a:solidFill>
              </a:rPr>
              <a:t>Die Änderung kann aber nur innerhalb des bestehenden Stundenplans erfolgen. Wer bei dieser </a:t>
            </a:r>
            <a:r>
              <a:rPr lang="de-DE" sz="2400" dirty="0" err="1">
                <a:solidFill>
                  <a:srgbClr val="002060"/>
                </a:solidFill>
              </a:rPr>
              <a:t>Umwahl</a:t>
            </a:r>
            <a:r>
              <a:rPr lang="de-DE" sz="2400" dirty="0">
                <a:solidFill>
                  <a:srgbClr val="002060"/>
                </a:solidFill>
              </a:rPr>
              <a:t> ein Grund- oder Leistungsfach neu belegt, muss fehlende Kenntnisse in diesem Fach selbstständig aufarbeiten. </a:t>
            </a:r>
          </a:p>
          <a:p>
            <a:endParaRPr lang="de-DE" dirty="0">
              <a:solidFill>
                <a:srgbClr val="002060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11560" y="295050"/>
            <a:ext cx="7598454" cy="829694"/>
            <a:chOff x="697289" y="188640"/>
            <a:chExt cx="7598454" cy="829694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9" name="Richtungspfeil 8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 err="1"/>
                  <a:t>Umwahlen</a:t>
                </a:r>
                <a:endParaRPr lang="de-DE" sz="2300" dirty="0"/>
              </a:p>
            </p:txBody>
          </p:sp>
        </p:grpSp>
        <p:sp>
          <p:nvSpPr>
            <p:cNvPr id="8" name="Ellipse 7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23276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48811" y="170342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In allen Fächern (außer im Grundfach Sport) werden </a:t>
            </a:r>
            <a:r>
              <a:rPr lang="de-DE" sz="2400" b="1" dirty="0">
                <a:solidFill>
                  <a:srgbClr val="002060"/>
                </a:solidFill>
              </a:rPr>
              <a:t>Kursarbeiten</a:t>
            </a:r>
            <a:r>
              <a:rPr lang="de-DE" sz="2400" dirty="0">
                <a:solidFill>
                  <a:srgbClr val="002060"/>
                </a:solidFill>
              </a:rPr>
              <a:t> und </a:t>
            </a:r>
            <a:r>
              <a:rPr lang="de-DE" sz="2400" b="1" dirty="0">
                <a:solidFill>
                  <a:srgbClr val="002060"/>
                </a:solidFill>
              </a:rPr>
              <a:t>„andere Leistungsnachweise“ </a:t>
            </a:r>
            <a:r>
              <a:rPr lang="de-DE" sz="2400" dirty="0">
                <a:solidFill>
                  <a:srgbClr val="002060"/>
                </a:solidFill>
              </a:rPr>
              <a:t>gefordert. </a:t>
            </a:r>
          </a:p>
          <a:p>
            <a:endParaRPr lang="de-DE" sz="2400" dirty="0">
              <a:solidFill>
                <a:srgbClr val="002060"/>
              </a:solidFill>
            </a:endParaRPr>
          </a:p>
          <a:p>
            <a:r>
              <a:rPr lang="de-DE" sz="2400" dirty="0">
                <a:solidFill>
                  <a:srgbClr val="002060"/>
                </a:solidFill>
              </a:rPr>
              <a:t>Sie werden mit den herkömmlichen Noten bewertet und gleichzeitig in Punkten ausgewiesen.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48811" y="38610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Die Durchführung der Kursarbeiten wird in sog. „Kursarbeitswochen“ gebündelt.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611560" y="439066"/>
            <a:ext cx="7598454" cy="829694"/>
            <a:chOff x="697289" y="188640"/>
            <a:chExt cx="7598454" cy="829694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10" name="Richtungspfeil 9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Wie werden Leistungen bewertet?</a:t>
                </a:r>
              </a:p>
            </p:txBody>
          </p:sp>
        </p:grpSp>
        <p:sp>
          <p:nvSpPr>
            <p:cNvPr id="9" name="Ellipse 8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31337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464" y="1844824"/>
            <a:ext cx="6316687" cy="307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611560" y="439066"/>
            <a:ext cx="7598454" cy="829694"/>
            <a:chOff x="697289" y="188640"/>
            <a:chExt cx="7598454" cy="82969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8" name="Richtungspfeil 7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Wie werden Leistungen bewertet?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08502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800" y="1124744"/>
            <a:ext cx="6017544" cy="474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611560" y="188640"/>
            <a:ext cx="7598454" cy="829694"/>
            <a:chOff x="697289" y="188640"/>
            <a:chExt cx="7598454" cy="82969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8" name="Richtungspfeil 7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Kursarbeiten in den Leistungskursen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61145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>
                <a:solidFill>
                  <a:srgbClr val="002060"/>
                </a:solidFill>
                <a:latin typeface="+mn-lt"/>
              </a:rPr>
              <a:t>Informationen zur Mainzer Studienstufe (MSS)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019338563"/>
              </p:ext>
            </p:extLst>
          </p:nvPr>
        </p:nvGraphicFramePr>
        <p:xfrm>
          <a:off x="395536" y="1397000"/>
          <a:ext cx="8301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5148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45" y="1340768"/>
            <a:ext cx="813860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611560" y="439066"/>
            <a:ext cx="7598454" cy="829694"/>
            <a:chOff x="697289" y="188640"/>
            <a:chExt cx="7598454" cy="829694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9" name="Richtungspfeil 8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8" name="Ellipse 7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42888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/>
          <p:cNvSpPr/>
          <p:nvPr/>
        </p:nvSpPr>
        <p:spPr>
          <a:xfrm>
            <a:off x="601316" y="1157791"/>
            <a:ext cx="8275691" cy="714234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09550" y="1951359"/>
            <a:ext cx="8275691" cy="727883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611857" y="2763053"/>
            <a:ext cx="8275691" cy="713516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34750" y="1228349"/>
            <a:ext cx="830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letzte Woche der		</a:t>
            </a:r>
            <a:r>
              <a:rPr lang="de-DE" b="1" dirty="0">
                <a:solidFill>
                  <a:schemeClr val="bg1"/>
                </a:solidFill>
              </a:rPr>
              <a:t>  </a:t>
            </a:r>
          </a:p>
          <a:p>
            <a:r>
              <a:rPr lang="de-DE" dirty="0">
                <a:solidFill>
                  <a:schemeClr val="bg1"/>
                </a:solidFill>
              </a:rPr>
              <a:t>Sommerferien</a:t>
            </a:r>
            <a:r>
              <a:rPr lang="de-DE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28902" y="1326617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Kurszuteilung + Stundenplan auf der Homepage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71488" y="2133292"/>
            <a:ext cx="830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30.08.2021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b="1" dirty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135749" y="2140911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Schultag in der MSS 11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45292" y="2948596"/>
            <a:ext cx="830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erste zwei Schulwochen </a:t>
            </a:r>
            <a:r>
              <a:rPr lang="de-DE" b="1" dirty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135749" y="2814429"/>
            <a:ext cx="577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A4100"/>
                </a:solidFill>
              </a:rPr>
              <a:t>Integrationstage</a:t>
            </a:r>
            <a:r>
              <a:rPr lang="de-DE" b="1" dirty="0">
                <a:solidFill>
                  <a:schemeClr val="bg1"/>
                </a:solidFill>
              </a:rPr>
              <a:t> (Sonderwandertag, MSS – Informationen, 	               Methodentraining)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611560" y="151034"/>
            <a:ext cx="7598454" cy="829694"/>
            <a:chOff x="697289" y="188640"/>
            <a:chExt cx="7598454" cy="829694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32" name="Richtungspfeil 31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31" name="Ellipse 30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8898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0" animBg="1"/>
      <p:bldP spid="22" grpId="0" animBg="1"/>
      <p:bldP spid="6" grpId="0"/>
      <p:bldP spid="15" grpId="0"/>
      <p:bldP spid="17" grpId="0"/>
      <p:bldP spid="19" grpId="0"/>
      <p:bldP spid="21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683568" y="2889540"/>
            <a:ext cx="2441018" cy="1325352"/>
            <a:chOff x="558355" y="1372790"/>
            <a:chExt cx="1589627" cy="864096"/>
          </a:xfrm>
          <a:noFill/>
        </p:grpSpPr>
        <p:sp>
          <p:nvSpPr>
            <p:cNvPr id="7" name="Abgerundetes Rechteck 6"/>
            <p:cNvSpPr/>
            <p:nvPr/>
          </p:nvSpPr>
          <p:spPr>
            <a:xfrm>
              <a:off x="563806" y="1372790"/>
              <a:ext cx="1584176" cy="864096"/>
            </a:xfrm>
            <a:prstGeom prst="roundRect">
              <a:avLst/>
            </a:prstGeom>
            <a:solidFill>
              <a:srgbClr val="002060"/>
            </a:solidFill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206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58355" y="1694565"/>
              <a:ext cx="1574140" cy="2708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100" b="1" dirty="0">
                  <a:solidFill>
                    <a:schemeClr val="bg1"/>
                  </a:solidFill>
                </a:rPr>
                <a:t>Integrationstage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29959" y="1916832"/>
            <a:ext cx="7458465" cy="3312368"/>
            <a:chOff x="929959" y="1916832"/>
            <a:chExt cx="7458465" cy="3312368"/>
          </a:xfrm>
        </p:grpSpPr>
        <p:cxnSp>
          <p:nvCxnSpPr>
            <p:cNvPr id="3" name="Gerader Verbinder 2"/>
            <p:cNvCxnSpPr>
              <a:stCxn id="7" idx="3"/>
            </p:cNvCxnSpPr>
            <p:nvPr/>
          </p:nvCxnSpPr>
          <p:spPr>
            <a:xfrm flipV="1">
              <a:off x="3124586" y="2276260"/>
              <a:ext cx="1108811" cy="127595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/>
            <p:cNvGrpSpPr/>
            <p:nvPr/>
          </p:nvGrpSpPr>
          <p:grpSpPr>
            <a:xfrm>
              <a:off x="929959" y="1916832"/>
              <a:ext cx="7458465" cy="3312368"/>
              <a:chOff x="1185451" y="1194944"/>
              <a:chExt cx="7131963" cy="2879440"/>
            </a:xfrm>
            <a:noFill/>
          </p:grpSpPr>
          <p:sp>
            <p:nvSpPr>
              <p:cNvPr id="11" name="Freihandform 10"/>
              <p:cNvSpPr/>
              <p:nvPr/>
            </p:nvSpPr>
            <p:spPr>
              <a:xfrm>
                <a:off x="1185451" y="2437789"/>
                <a:ext cx="2256579" cy="1128289"/>
              </a:xfrm>
              <a:custGeom>
                <a:avLst/>
                <a:gdLst>
                  <a:gd name="connsiteX0" fmla="*/ 0 w 2256579"/>
                  <a:gd name="connsiteY0" fmla="*/ 112829 h 1128289"/>
                  <a:gd name="connsiteX1" fmla="*/ 112829 w 2256579"/>
                  <a:gd name="connsiteY1" fmla="*/ 0 h 1128289"/>
                  <a:gd name="connsiteX2" fmla="*/ 2143750 w 2256579"/>
                  <a:gd name="connsiteY2" fmla="*/ 0 h 1128289"/>
                  <a:gd name="connsiteX3" fmla="*/ 2256579 w 2256579"/>
                  <a:gd name="connsiteY3" fmla="*/ 112829 h 1128289"/>
                  <a:gd name="connsiteX4" fmla="*/ 2256579 w 2256579"/>
                  <a:gd name="connsiteY4" fmla="*/ 1015460 h 1128289"/>
                  <a:gd name="connsiteX5" fmla="*/ 2143750 w 2256579"/>
                  <a:gd name="connsiteY5" fmla="*/ 1128289 h 1128289"/>
                  <a:gd name="connsiteX6" fmla="*/ 112829 w 2256579"/>
                  <a:gd name="connsiteY6" fmla="*/ 1128289 h 1128289"/>
                  <a:gd name="connsiteX7" fmla="*/ 0 w 2256579"/>
                  <a:gd name="connsiteY7" fmla="*/ 1015460 h 1128289"/>
                  <a:gd name="connsiteX8" fmla="*/ 0 w 2256579"/>
                  <a:gd name="connsiteY8" fmla="*/ 112829 h 112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579" h="1128289">
                    <a:moveTo>
                      <a:pt x="0" y="112829"/>
                    </a:moveTo>
                    <a:cubicBezTo>
                      <a:pt x="0" y="50515"/>
                      <a:pt x="50515" y="0"/>
                      <a:pt x="112829" y="0"/>
                    </a:cubicBezTo>
                    <a:lnTo>
                      <a:pt x="2143750" y="0"/>
                    </a:lnTo>
                    <a:cubicBezTo>
                      <a:pt x="2206064" y="0"/>
                      <a:pt x="2256579" y="50515"/>
                      <a:pt x="2256579" y="112829"/>
                    </a:cubicBezTo>
                    <a:lnTo>
                      <a:pt x="2256579" y="1015460"/>
                    </a:lnTo>
                    <a:cubicBezTo>
                      <a:pt x="2256579" y="1077774"/>
                      <a:pt x="2206064" y="1128289"/>
                      <a:pt x="2143750" y="1128289"/>
                    </a:cubicBezTo>
                    <a:lnTo>
                      <a:pt x="112829" y="1128289"/>
                    </a:lnTo>
                    <a:cubicBezTo>
                      <a:pt x="50515" y="1128289"/>
                      <a:pt x="0" y="1077774"/>
                      <a:pt x="0" y="1015460"/>
                    </a:cubicBezTo>
                    <a:lnTo>
                      <a:pt x="0" y="112829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476" tIns="44476" rIns="44476" bIns="4447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800" kern="1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4344662" y="1957115"/>
                <a:ext cx="3972752" cy="592927"/>
              </a:xfrm>
              <a:custGeom>
                <a:avLst/>
                <a:gdLst>
                  <a:gd name="connsiteX0" fmla="*/ 0 w 3972752"/>
                  <a:gd name="connsiteY0" fmla="*/ 59293 h 592927"/>
                  <a:gd name="connsiteX1" fmla="*/ 59293 w 3972752"/>
                  <a:gd name="connsiteY1" fmla="*/ 0 h 592927"/>
                  <a:gd name="connsiteX2" fmla="*/ 3913459 w 3972752"/>
                  <a:gd name="connsiteY2" fmla="*/ 0 h 592927"/>
                  <a:gd name="connsiteX3" fmla="*/ 3972752 w 3972752"/>
                  <a:gd name="connsiteY3" fmla="*/ 59293 h 592927"/>
                  <a:gd name="connsiteX4" fmla="*/ 3972752 w 3972752"/>
                  <a:gd name="connsiteY4" fmla="*/ 533634 h 592927"/>
                  <a:gd name="connsiteX5" fmla="*/ 3913459 w 3972752"/>
                  <a:gd name="connsiteY5" fmla="*/ 592927 h 592927"/>
                  <a:gd name="connsiteX6" fmla="*/ 59293 w 3972752"/>
                  <a:gd name="connsiteY6" fmla="*/ 592927 h 592927"/>
                  <a:gd name="connsiteX7" fmla="*/ 0 w 3972752"/>
                  <a:gd name="connsiteY7" fmla="*/ 533634 h 592927"/>
                  <a:gd name="connsiteX8" fmla="*/ 0 w 3972752"/>
                  <a:gd name="connsiteY8" fmla="*/ 59293 h 59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2752" h="592927">
                    <a:moveTo>
                      <a:pt x="0" y="59293"/>
                    </a:moveTo>
                    <a:cubicBezTo>
                      <a:pt x="0" y="26546"/>
                      <a:pt x="26546" y="0"/>
                      <a:pt x="59293" y="0"/>
                    </a:cubicBezTo>
                    <a:lnTo>
                      <a:pt x="3913459" y="0"/>
                    </a:lnTo>
                    <a:cubicBezTo>
                      <a:pt x="3946206" y="0"/>
                      <a:pt x="3972752" y="26546"/>
                      <a:pt x="3972752" y="59293"/>
                    </a:cubicBezTo>
                    <a:lnTo>
                      <a:pt x="3972752" y="533634"/>
                    </a:lnTo>
                    <a:cubicBezTo>
                      <a:pt x="3972752" y="566381"/>
                      <a:pt x="3946206" y="592927"/>
                      <a:pt x="3913459" y="592927"/>
                    </a:cubicBezTo>
                    <a:lnTo>
                      <a:pt x="59293" y="592927"/>
                    </a:lnTo>
                    <a:cubicBezTo>
                      <a:pt x="26546" y="592927"/>
                      <a:pt x="0" y="566381"/>
                      <a:pt x="0" y="533634"/>
                    </a:cubicBezTo>
                    <a:lnTo>
                      <a:pt x="0" y="5929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796" tIns="28796" rIns="28796" bIns="2879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b="1" kern="1200" dirty="0">
                    <a:solidFill>
                      <a:schemeClr val="bg1"/>
                    </a:solidFill>
                  </a:rPr>
                  <a:t>Arbeitsformen in der Oberstufe</a:t>
                </a:r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4344662" y="2719286"/>
                <a:ext cx="3972752" cy="592927"/>
              </a:xfrm>
              <a:custGeom>
                <a:avLst/>
                <a:gdLst>
                  <a:gd name="connsiteX0" fmla="*/ 0 w 3972752"/>
                  <a:gd name="connsiteY0" fmla="*/ 59293 h 592927"/>
                  <a:gd name="connsiteX1" fmla="*/ 59293 w 3972752"/>
                  <a:gd name="connsiteY1" fmla="*/ 0 h 592927"/>
                  <a:gd name="connsiteX2" fmla="*/ 3913459 w 3972752"/>
                  <a:gd name="connsiteY2" fmla="*/ 0 h 592927"/>
                  <a:gd name="connsiteX3" fmla="*/ 3972752 w 3972752"/>
                  <a:gd name="connsiteY3" fmla="*/ 59293 h 592927"/>
                  <a:gd name="connsiteX4" fmla="*/ 3972752 w 3972752"/>
                  <a:gd name="connsiteY4" fmla="*/ 533634 h 592927"/>
                  <a:gd name="connsiteX5" fmla="*/ 3913459 w 3972752"/>
                  <a:gd name="connsiteY5" fmla="*/ 592927 h 592927"/>
                  <a:gd name="connsiteX6" fmla="*/ 59293 w 3972752"/>
                  <a:gd name="connsiteY6" fmla="*/ 592927 h 592927"/>
                  <a:gd name="connsiteX7" fmla="*/ 0 w 3972752"/>
                  <a:gd name="connsiteY7" fmla="*/ 533634 h 592927"/>
                  <a:gd name="connsiteX8" fmla="*/ 0 w 3972752"/>
                  <a:gd name="connsiteY8" fmla="*/ 59293 h 59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2752" h="592927">
                    <a:moveTo>
                      <a:pt x="0" y="59293"/>
                    </a:moveTo>
                    <a:cubicBezTo>
                      <a:pt x="0" y="26546"/>
                      <a:pt x="26546" y="0"/>
                      <a:pt x="59293" y="0"/>
                    </a:cubicBezTo>
                    <a:lnTo>
                      <a:pt x="3913459" y="0"/>
                    </a:lnTo>
                    <a:cubicBezTo>
                      <a:pt x="3946206" y="0"/>
                      <a:pt x="3972752" y="26546"/>
                      <a:pt x="3972752" y="59293"/>
                    </a:cubicBezTo>
                    <a:lnTo>
                      <a:pt x="3972752" y="533634"/>
                    </a:lnTo>
                    <a:cubicBezTo>
                      <a:pt x="3972752" y="566381"/>
                      <a:pt x="3946206" y="592927"/>
                      <a:pt x="3913459" y="592927"/>
                    </a:cubicBezTo>
                    <a:lnTo>
                      <a:pt x="59293" y="592927"/>
                    </a:lnTo>
                    <a:cubicBezTo>
                      <a:pt x="26546" y="592927"/>
                      <a:pt x="0" y="566381"/>
                      <a:pt x="0" y="533634"/>
                    </a:cubicBezTo>
                    <a:lnTo>
                      <a:pt x="0" y="5929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796" tIns="28796" rIns="28796" bIns="2879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b="1" kern="1200" dirty="0">
                    <a:solidFill>
                      <a:schemeClr val="bg1"/>
                    </a:solidFill>
                  </a:rPr>
                  <a:t>Zeitmanagement, Selbstorganisation</a:t>
                </a:r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4344662" y="3481457"/>
                <a:ext cx="3972752" cy="592927"/>
              </a:xfrm>
              <a:custGeom>
                <a:avLst/>
                <a:gdLst>
                  <a:gd name="connsiteX0" fmla="*/ 0 w 3972752"/>
                  <a:gd name="connsiteY0" fmla="*/ 59293 h 592927"/>
                  <a:gd name="connsiteX1" fmla="*/ 59293 w 3972752"/>
                  <a:gd name="connsiteY1" fmla="*/ 0 h 592927"/>
                  <a:gd name="connsiteX2" fmla="*/ 3913459 w 3972752"/>
                  <a:gd name="connsiteY2" fmla="*/ 0 h 592927"/>
                  <a:gd name="connsiteX3" fmla="*/ 3972752 w 3972752"/>
                  <a:gd name="connsiteY3" fmla="*/ 59293 h 592927"/>
                  <a:gd name="connsiteX4" fmla="*/ 3972752 w 3972752"/>
                  <a:gd name="connsiteY4" fmla="*/ 533634 h 592927"/>
                  <a:gd name="connsiteX5" fmla="*/ 3913459 w 3972752"/>
                  <a:gd name="connsiteY5" fmla="*/ 592927 h 592927"/>
                  <a:gd name="connsiteX6" fmla="*/ 59293 w 3972752"/>
                  <a:gd name="connsiteY6" fmla="*/ 592927 h 592927"/>
                  <a:gd name="connsiteX7" fmla="*/ 0 w 3972752"/>
                  <a:gd name="connsiteY7" fmla="*/ 533634 h 592927"/>
                  <a:gd name="connsiteX8" fmla="*/ 0 w 3972752"/>
                  <a:gd name="connsiteY8" fmla="*/ 59293 h 59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2752" h="592927">
                    <a:moveTo>
                      <a:pt x="0" y="59293"/>
                    </a:moveTo>
                    <a:cubicBezTo>
                      <a:pt x="0" y="26546"/>
                      <a:pt x="26546" y="0"/>
                      <a:pt x="59293" y="0"/>
                    </a:cubicBezTo>
                    <a:lnTo>
                      <a:pt x="3913459" y="0"/>
                    </a:lnTo>
                    <a:cubicBezTo>
                      <a:pt x="3946206" y="0"/>
                      <a:pt x="3972752" y="26546"/>
                      <a:pt x="3972752" y="59293"/>
                    </a:cubicBezTo>
                    <a:lnTo>
                      <a:pt x="3972752" y="533634"/>
                    </a:lnTo>
                    <a:cubicBezTo>
                      <a:pt x="3972752" y="566381"/>
                      <a:pt x="3946206" y="592927"/>
                      <a:pt x="3913459" y="592927"/>
                    </a:cubicBezTo>
                    <a:lnTo>
                      <a:pt x="59293" y="592927"/>
                    </a:lnTo>
                    <a:cubicBezTo>
                      <a:pt x="26546" y="592927"/>
                      <a:pt x="0" y="566381"/>
                      <a:pt x="0" y="533634"/>
                    </a:cubicBezTo>
                    <a:lnTo>
                      <a:pt x="0" y="5929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796" tIns="28796" rIns="28796" bIns="2879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b="1" kern="1200" dirty="0">
                    <a:solidFill>
                      <a:schemeClr val="bg1"/>
                    </a:solidFill>
                  </a:rPr>
                  <a:t>Informationen über MSS und Abitur</a:t>
                </a:r>
              </a:p>
            </p:txBody>
          </p:sp>
          <p:sp>
            <p:nvSpPr>
              <p:cNvPr id="13" name="Freihandform 12"/>
              <p:cNvSpPr/>
              <p:nvPr/>
            </p:nvSpPr>
            <p:spPr>
              <a:xfrm>
                <a:off x="4344662" y="1194944"/>
                <a:ext cx="3972752" cy="592927"/>
              </a:xfrm>
              <a:custGeom>
                <a:avLst/>
                <a:gdLst>
                  <a:gd name="connsiteX0" fmla="*/ 0 w 3972752"/>
                  <a:gd name="connsiteY0" fmla="*/ 59293 h 592927"/>
                  <a:gd name="connsiteX1" fmla="*/ 59293 w 3972752"/>
                  <a:gd name="connsiteY1" fmla="*/ 0 h 592927"/>
                  <a:gd name="connsiteX2" fmla="*/ 3913459 w 3972752"/>
                  <a:gd name="connsiteY2" fmla="*/ 0 h 592927"/>
                  <a:gd name="connsiteX3" fmla="*/ 3972752 w 3972752"/>
                  <a:gd name="connsiteY3" fmla="*/ 59293 h 592927"/>
                  <a:gd name="connsiteX4" fmla="*/ 3972752 w 3972752"/>
                  <a:gd name="connsiteY4" fmla="*/ 533634 h 592927"/>
                  <a:gd name="connsiteX5" fmla="*/ 3913459 w 3972752"/>
                  <a:gd name="connsiteY5" fmla="*/ 592927 h 592927"/>
                  <a:gd name="connsiteX6" fmla="*/ 59293 w 3972752"/>
                  <a:gd name="connsiteY6" fmla="*/ 592927 h 592927"/>
                  <a:gd name="connsiteX7" fmla="*/ 0 w 3972752"/>
                  <a:gd name="connsiteY7" fmla="*/ 533634 h 592927"/>
                  <a:gd name="connsiteX8" fmla="*/ 0 w 3972752"/>
                  <a:gd name="connsiteY8" fmla="*/ 59293 h 59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2752" h="592927">
                    <a:moveTo>
                      <a:pt x="0" y="59293"/>
                    </a:moveTo>
                    <a:cubicBezTo>
                      <a:pt x="0" y="26546"/>
                      <a:pt x="26546" y="0"/>
                      <a:pt x="59293" y="0"/>
                    </a:cubicBezTo>
                    <a:lnTo>
                      <a:pt x="3913459" y="0"/>
                    </a:lnTo>
                    <a:cubicBezTo>
                      <a:pt x="3946206" y="0"/>
                      <a:pt x="3972752" y="26546"/>
                      <a:pt x="3972752" y="59293"/>
                    </a:cubicBezTo>
                    <a:lnTo>
                      <a:pt x="3972752" y="533634"/>
                    </a:lnTo>
                    <a:cubicBezTo>
                      <a:pt x="3972752" y="566381"/>
                      <a:pt x="3946206" y="592927"/>
                      <a:pt x="3913459" y="592927"/>
                    </a:cubicBezTo>
                    <a:lnTo>
                      <a:pt x="59293" y="592927"/>
                    </a:lnTo>
                    <a:cubicBezTo>
                      <a:pt x="26546" y="592927"/>
                      <a:pt x="0" y="566381"/>
                      <a:pt x="0" y="533634"/>
                    </a:cubicBezTo>
                    <a:lnTo>
                      <a:pt x="0" y="5929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796" tIns="28796" rIns="28796" bIns="2879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b="1" kern="1200" dirty="0">
                    <a:solidFill>
                      <a:schemeClr val="bg1"/>
                    </a:solidFill>
                  </a:rPr>
                  <a:t>Kennenlernen</a:t>
                </a:r>
              </a:p>
            </p:txBody>
          </p:sp>
        </p:grpSp>
        <p:cxnSp>
          <p:nvCxnSpPr>
            <p:cNvPr id="15" name="Gerader Verbinder 14"/>
            <p:cNvCxnSpPr>
              <a:stCxn id="7" idx="3"/>
            </p:cNvCxnSpPr>
            <p:nvPr/>
          </p:nvCxnSpPr>
          <p:spPr>
            <a:xfrm flipV="1">
              <a:off x="3124586" y="3197095"/>
              <a:ext cx="1109212" cy="35512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>
              <a:stCxn id="7" idx="3"/>
            </p:cNvCxnSpPr>
            <p:nvPr/>
          </p:nvCxnSpPr>
          <p:spPr>
            <a:xfrm>
              <a:off x="3124586" y="3552216"/>
              <a:ext cx="1109212" cy="459182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>
              <a:stCxn id="7" idx="3"/>
            </p:cNvCxnSpPr>
            <p:nvPr/>
          </p:nvCxnSpPr>
          <p:spPr>
            <a:xfrm>
              <a:off x="3124586" y="3552216"/>
              <a:ext cx="1108811" cy="136571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/>
          <p:cNvGrpSpPr/>
          <p:nvPr/>
        </p:nvGrpSpPr>
        <p:grpSpPr>
          <a:xfrm>
            <a:off x="611560" y="439066"/>
            <a:ext cx="7598454" cy="829694"/>
            <a:chOff x="697289" y="188640"/>
            <a:chExt cx="7598454" cy="829694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22" name="Richtungspfeil 21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20" name="Ellipse 19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912410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/>
          <p:cNvSpPr/>
          <p:nvPr/>
        </p:nvSpPr>
        <p:spPr>
          <a:xfrm>
            <a:off x="601316" y="1157791"/>
            <a:ext cx="8275691" cy="714234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09550" y="1951359"/>
            <a:ext cx="8275691" cy="727883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611857" y="2763053"/>
            <a:ext cx="8275691" cy="713516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s Rechteck 28"/>
          <p:cNvSpPr/>
          <p:nvPr/>
        </p:nvSpPr>
        <p:spPr>
          <a:xfrm>
            <a:off x="601316" y="3559268"/>
            <a:ext cx="8275691" cy="708996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/>
          <p:cNvSpPr/>
          <p:nvPr/>
        </p:nvSpPr>
        <p:spPr>
          <a:xfrm>
            <a:off x="615623" y="5156005"/>
            <a:ext cx="8275691" cy="708996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/>
        </p:nvSpPr>
        <p:spPr>
          <a:xfrm>
            <a:off x="615623" y="4357672"/>
            <a:ext cx="8275691" cy="708996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34750" y="1228349"/>
            <a:ext cx="830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letzte Woche der		</a:t>
            </a:r>
            <a:r>
              <a:rPr lang="de-DE" b="1" dirty="0">
                <a:solidFill>
                  <a:schemeClr val="bg1"/>
                </a:solidFill>
              </a:rPr>
              <a:t>  </a:t>
            </a:r>
          </a:p>
          <a:p>
            <a:r>
              <a:rPr lang="de-DE" dirty="0">
                <a:solidFill>
                  <a:schemeClr val="bg1"/>
                </a:solidFill>
              </a:rPr>
              <a:t>Sommerferien</a:t>
            </a:r>
            <a:r>
              <a:rPr lang="de-DE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28902" y="1326617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Kurszuteilung + Stundenplan auf der Homepage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71488" y="2133292"/>
            <a:ext cx="830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30.08.2021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b="1" dirty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135749" y="2140911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Schultag in der MSS 11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45292" y="2948596"/>
            <a:ext cx="830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erste zwei Schulwochen </a:t>
            </a:r>
            <a:r>
              <a:rPr lang="de-DE" b="1" dirty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135749" y="2814429"/>
            <a:ext cx="577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Integrationstage (Sonderwandertag, MSS – Informationen, 	               Methodentraining)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77561" y="3590600"/>
            <a:ext cx="830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bis zu den Herbst-</a:t>
            </a:r>
          </a:p>
          <a:p>
            <a:r>
              <a:rPr lang="de-DE" dirty="0" err="1">
                <a:solidFill>
                  <a:schemeClr val="bg1"/>
                </a:solidFill>
              </a:rPr>
              <a:t>ferien</a:t>
            </a:r>
            <a:r>
              <a:rPr lang="de-DE" dirty="0">
                <a:solidFill>
                  <a:schemeClr val="bg1"/>
                </a:solidFill>
              </a:rPr>
              <a:t> 2021 </a:t>
            </a:r>
            <a:r>
              <a:rPr lang="de-DE" b="1" dirty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154733" y="4517444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Leistungskursarbeiten 11/1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771489" y="4393397"/>
            <a:ext cx="250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Ende Oktober – Anfang </a:t>
            </a:r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r>
              <a:rPr lang="de-DE" dirty="0">
                <a:solidFill>
                  <a:schemeClr val="bg1"/>
                </a:solidFill>
              </a:rPr>
              <a:t>November 2021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154733" y="3737472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Umwahlen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98753" y="5200614"/>
            <a:ext cx="830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November / </a:t>
            </a:r>
          </a:p>
          <a:p>
            <a:r>
              <a:rPr lang="de-DE" dirty="0">
                <a:solidFill>
                  <a:schemeClr val="bg1"/>
                </a:solidFill>
              </a:rPr>
              <a:t>   Dezember 2021 </a:t>
            </a:r>
            <a:r>
              <a:rPr lang="de-DE" b="1" dirty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128903" y="5353250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Grundkursarbeiten 11/1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611560" y="223042"/>
            <a:ext cx="7598454" cy="829694"/>
            <a:chOff x="697289" y="188640"/>
            <a:chExt cx="7598454" cy="829694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32" name="Richtungspfeil 31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31" name="Ellipse 30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4645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  <p:bldP spid="35" grpId="0" animBg="1"/>
      <p:bldP spid="28" grpId="0"/>
      <p:bldP spid="30" grpId="0"/>
      <p:bldP spid="33" grpId="0"/>
      <p:bldP spid="36" grpId="0"/>
      <p:bldP spid="40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 38"/>
          <p:cNvGrpSpPr/>
          <p:nvPr/>
        </p:nvGrpSpPr>
        <p:grpSpPr>
          <a:xfrm>
            <a:off x="601316" y="1157791"/>
            <a:ext cx="8445476" cy="714234"/>
            <a:chOff x="374955" y="4250705"/>
            <a:chExt cx="8445476" cy="864096"/>
          </a:xfrm>
        </p:grpSpPr>
        <p:sp>
          <p:nvSpPr>
            <p:cNvPr id="34" name="Abgerundetes Rechteck 33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518930" y="4441182"/>
              <a:ext cx="8301501" cy="44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Januar 2022 </a:t>
              </a:r>
              <a:r>
                <a:rPr lang="de-DE" b="1" dirty="0">
                  <a:solidFill>
                    <a:srgbClr val="002060"/>
                  </a:solidFill>
                </a:rPr>
                <a:t>		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128902" y="1318464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A4100"/>
                </a:solidFill>
              </a:rPr>
              <a:t>Sozialpraktikum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11560" y="260648"/>
            <a:ext cx="7598454" cy="829694"/>
            <a:chOff x="697289" y="188640"/>
            <a:chExt cx="7598454" cy="829694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14" name="Richtungspfeil 13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13" name="Ellipse 12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5699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831397" y="2859725"/>
            <a:ext cx="2540798" cy="1152128"/>
            <a:chOff x="563806" y="1372790"/>
            <a:chExt cx="1584176" cy="864096"/>
          </a:xfrm>
        </p:grpSpPr>
        <p:sp>
          <p:nvSpPr>
            <p:cNvPr id="7" name="Abgerundetes Rechteck 6"/>
            <p:cNvSpPr/>
            <p:nvPr/>
          </p:nvSpPr>
          <p:spPr>
            <a:xfrm>
              <a:off x="563806" y="1372790"/>
              <a:ext cx="1584176" cy="864096"/>
            </a:xfrm>
            <a:prstGeom prst="roundRect">
              <a:avLst/>
            </a:prstGeom>
            <a:solidFill>
              <a:srgbClr val="002060"/>
            </a:solidFill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03145" y="1659805"/>
              <a:ext cx="12961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200" b="1" dirty="0">
                  <a:solidFill>
                    <a:schemeClr val="bg1"/>
                  </a:solidFill>
                </a:rPr>
                <a:t>Sozialpraktikum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115616" y="1628800"/>
            <a:ext cx="7133137" cy="3613979"/>
            <a:chOff x="1185451" y="1194944"/>
            <a:chExt cx="7133137" cy="3613979"/>
          </a:xfrm>
        </p:grpSpPr>
        <p:sp>
          <p:nvSpPr>
            <p:cNvPr id="26" name="Freihandform 25"/>
            <p:cNvSpPr/>
            <p:nvPr/>
          </p:nvSpPr>
          <p:spPr>
            <a:xfrm>
              <a:off x="1185451" y="2437789"/>
              <a:ext cx="2256579" cy="1128289"/>
            </a:xfrm>
            <a:custGeom>
              <a:avLst/>
              <a:gdLst>
                <a:gd name="connsiteX0" fmla="*/ 0 w 2256579"/>
                <a:gd name="connsiteY0" fmla="*/ 112829 h 1128289"/>
                <a:gd name="connsiteX1" fmla="*/ 112829 w 2256579"/>
                <a:gd name="connsiteY1" fmla="*/ 0 h 1128289"/>
                <a:gd name="connsiteX2" fmla="*/ 2143750 w 2256579"/>
                <a:gd name="connsiteY2" fmla="*/ 0 h 1128289"/>
                <a:gd name="connsiteX3" fmla="*/ 2256579 w 2256579"/>
                <a:gd name="connsiteY3" fmla="*/ 112829 h 1128289"/>
                <a:gd name="connsiteX4" fmla="*/ 2256579 w 2256579"/>
                <a:gd name="connsiteY4" fmla="*/ 1015460 h 1128289"/>
                <a:gd name="connsiteX5" fmla="*/ 2143750 w 2256579"/>
                <a:gd name="connsiteY5" fmla="*/ 1128289 h 1128289"/>
                <a:gd name="connsiteX6" fmla="*/ 112829 w 2256579"/>
                <a:gd name="connsiteY6" fmla="*/ 1128289 h 1128289"/>
                <a:gd name="connsiteX7" fmla="*/ 0 w 2256579"/>
                <a:gd name="connsiteY7" fmla="*/ 1015460 h 1128289"/>
                <a:gd name="connsiteX8" fmla="*/ 0 w 2256579"/>
                <a:gd name="connsiteY8" fmla="*/ 112829 h 112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6579" h="1128289">
                  <a:moveTo>
                    <a:pt x="0" y="112829"/>
                  </a:moveTo>
                  <a:cubicBezTo>
                    <a:pt x="0" y="50515"/>
                    <a:pt x="50515" y="0"/>
                    <a:pt x="112829" y="0"/>
                  </a:cubicBezTo>
                  <a:lnTo>
                    <a:pt x="2143750" y="0"/>
                  </a:lnTo>
                  <a:cubicBezTo>
                    <a:pt x="2206064" y="0"/>
                    <a:pt x="2256579" y="50515"/>
                    <a:pt x="2256579" y="112829"/>
                  </a:cubicBezTo>
                  <a:lnTo>
                    <a:pt x="2256579" y="1015460"/>
                  </a:lnTo>
                  <a:cubicBezTo>
                    <a:pt x="2256579" y="1077774"/>
                    <a:pt x="2206064" y="1128289"/>
                    <a:pt x="2143750" y="1128289"/>
                  </a:cubicBezTo>
                  <a:lnTo>
                    <a:pt x="112829" y="1128289"/>
                  </a:lnTo>
                  <a:cubicBezTo>
                    <a:pt x="50515" y="1128289"/>
                    <a:pt x="0" y="1077774"/>
                    <a:pt x="0" y="1015460"/>
                  </a:cubicBezTo>
                  <a:lnTo>
                    <a:pt x="0" y="11282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76" tIns="44476" rIns="44476" bIns="4447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800" kern="1200" dirty="0"/>
            </a:p>
          </p:txBody>
        </p:sp>
        <p:sp>
          <p:nvSpPr>
            <p:cNvPr id="27" name="Freihandform 26"/>
            <p:cNvSpPr/>
            <p:nvPr/>
          </p:nvSpPr>
          <p:spPr>
            <a:xfrm rot="18051654">
              <a:off x="3013512" y="2218590"/>
              <a:ext cx="1759668" cy="56162"/>
            </a:xfrm>
            <a:custGeom>
              <a:avLst/>
              <a:gdLst>
                <a:gd name="connsiteX0" fmla="*/ 0 w 1759668"/>
                <a:gd name="connsiteY0" fmla="*/ 28081 h 56162"/>
                <a:gd name="connsiteX1" fmla="*/ 1759668 w 1759668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9668" h="56162">
                  <a:moveTo>
                    <a:pt x="0" y="28081"/>
                  </a:moveTo>
                  <a:lnTo>
                    <a:pt x="1759668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8542" tIns="-15912" rIns="848542" bIns="-159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00" kern="1200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4344662" y="1194944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de-DE" sz="1800" b="1" kern="1200" dirty="0"/>
                <a:t>Eigeninitiative fördern,</a:t>
              </a:r>
            </a:p>
            <a:p>
              <a:pPr lvl="0" algn="ctr" defTabSz="800100">
                <a:spcBef>
                  <a:spcPct val="0"/>
                </a:spcBef>
              </a:pPr>
              <a:r>
                <a:rPr lang="de-DE" b="1" dirty="0"/>
                <a:t>soziales Problembewusstsein stärken</a:t>
              </a:r>
              <a:endParaRPr lang="de-DE" sz="1800" b="1" kern="1200" dirty="0"/>
            </a:p>
          </p:txBody>
        </p:sp>
        <p:sp>
          <p:nvSpPr>
            <p:cNvPr id="29" name="Freihandform 28"/>
            <p:cNvSpPr/>
            <p:nvPr/>
          </p:nvSpPr>
          <p:spPr>
            <a:xfrm rot="19220311">
              <a:off x="3307091" y="2599675"/>
              <a:ext cx="1172509" cy="56162"/>
            </a:xfrm>
            <a:custGeom>
              <a:avLst/>
              <a:gdLst>
                <a:gd name="connsiteX0" fmla="*/ 0 w 1172509"/>
                <a:gd name="connsiteY0" fmla="*/ 28081 h 56162"/>
                <a:gd name="connsiteX1" fmla="*/ 1172509 w 1172509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509" h="56162">
                  <a:moveTo>
                    <a:pt x="0" y="28081"/>
                  </a:moveTo>
                  <a:lnTo>
                    <a:pt x="1172509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641" tIns="-1231" rIns="569642" bIns="-123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344662" y="1957115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Berufsorientierung</a:t>
              </a:r>
            </a:p>
          </p:txBody>
        </p:sp>
        <p:sp>
          <p:nvSpPr>
            <p:cNvPr id="31" name="Freihandform 30"/>
            <p:cNvSpPr/>
            <p:nvPr/>
          </p:nvSpPr>
          <p:spPr>
            <a:xfrm rot="52615">
              <a:off x="3441977" y="2980761"/>
              <a:ext cx="902737" cy="56162"/>
            </a:xfrm>
            <a:custGeom>
              <a:avLst/>
              <a:gdLst>
                <a:gd name="connsiteX0" fmla="*/ 0 w 902737"/>
                <a:gd name="connsiteY0" fmla="*/ 28081 h 56162"/>
                <a:gd name="connsiteX1" fmla="*/ 902737 w 902737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2737" h="56162">
                  <a:moveTo>
                    <a:pt x="0" y="28081"/>
                  </a:moveTo>
                  <a:lnTo>
                    <a:pt x="902737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500" tIns="5512" rIns="441500" bIns="551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4344662" y="2719286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Dauer: eine Woche</a:t>
              </a:r>
            </a:p>
          </p:txBody>
        </p:sp>
        <p:sp>
          <p:nvSpPr>
            <p:cNvPr id="33" name="Freihandform 32"/>
            <p:cNvSpPr/>
            <p:nvPr/>
          </p:nvSpPr>
          <p:spPr>
            <a:xfrm rot="2441127">
              <a:off x="3298178" y="3361846"/>
              <a:ext cx="1190335" cy="56162"/>
            </a:xfrm>
            <a:custGeom>
              <a:avLst/>
              <a:gdLst>
                <a:gd name="connsiteX0" fmla="*/ 0 w 1190335"/>
                <a:gd name="connsiteY0" fmla="*/ 28081 h 56162"/>
                <a:gd name="connsiteX1" fmla="*/ 1190335 w 1190335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335" h="56162">
                  <a:moveTo>
                    <a:pt x="0" y="28081"/>
                  </a:moveTo>
                  <a:lnTo>
                    <a:pt x="1190335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8109" tIns="-1678" rIns="578109" bIns="-167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344662" y="3481457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/>
                <a:t>eigenständiges vor – und nachbereiten (Bewerbung, Reflexionsbericht)</a:t>
              </a:r>
              <a:endParaRPr lang="de-DE" sz="1800" b="1" kern="1200" dirty="0"/>
            </a:p>
          </p:txBody>
        </p:sp>
        <p:sp>
          <p:nvSpPr>
            <p:cNvPr id="35" name="Freihandform 34"/>
            <p:cNvSpPr/>
            <p:nvPr/>
          </p:nvSpPr>
          <p:spPr>
            <a:xfrm rot="3562098">
              <a:off x="3007575" y="3736024"/>
              <a:ext cx="1771542" cy="56162"/>
            </a:xfrm>
            <a:custGeom>
              <a:avLst/>
              <a:gdLst>
                <a:gd name="connsiteX0" fmla="*/ 0 w 1771542"/>
                <a:gd name="connsiteY0" fmla="*/ 28081 h 56162"/>
                <a:gd name="connsiteX1" fmla="*/ 1771542 w 1771542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1542" h="56162">
                  <a:moveTo>
                    <a:pt x="0" y="28081"/>
                  </a:moveTo>
                  <a:lnTo>
                    <a:pt x="1771542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4181" tIns="-16208" rIns="854183" bIns="-16208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00" kern="1200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4344662" y="4243628"/>
              <a:ext cx="3973926" cy="565295"/>
            </a:xfrm>
            <a:custGeom>
              <a:avLst/>
              <a:gdLst>
                <a:gd name="connsiteX0" fmla="*/ 0 w 3973926"/>
                <a:gd name="connsiteY0" fmla="*/ 56530 h 565295"/>
                <a:gd name="connsiteX1" fmla="*/ 56530 w 3973926"/>
                <a:gd name="connsiteY1" fmla="*/ 0 h 565295"/>
                <a:gd name="connsiteX2" fmla="*/ 3917397 w 3973926"/>
                <a:gd name="connsiteY2" fmla="*/ 0 h 565295"/>
                <a:gd name="connsiteX3" fmla="*/ 3973927 w 3973926"/>
                <a:gd name="connsiteY3" fmla="*/ 56530 h 565295"/>
                <a:gd name="connsiteX4" fmla="*/ 3973926 w 3973926"/>
                <a:gd name="connsiteY4" fmla="*/ 508766 h 565295"/>
                <a:gd name="connsiteX5" fmla="*/ 3917396 w 3973926"/>
                <a:gd name="connsiteY5" fmla="*/ 565296 h 565295"/>
                <a:gd name="connsiteX6" fmla="*/ 56530 w 3973926"/>
                <a:gd name="connsiteY6" fmla="*/ 565295 h 565295"/>
                <a:gd name="connsiteX7" fmla="*/ 0 w 3973926"/>
                <a:gd name="connsiteY7" fmla="*/ 508765 h 565295"/>
                <a:gd name="connsiteX8" fmla="*/ 0 w 3973926"/>
                <a:gd name="connsiteY8" fmla="*/ 56530 h 56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926" h="565295">
                  <a:moveTo>
                    <a:pt x="0" y="56530"/>
                  </a:moveTo>
                  <a:cubicBezTo>
                    <a:pt x="0" y="25309"/>
                    <a:pt x="25309" y="0"/>
                    <a:pt x="56530" y="0"/>
                  </a:cubicBezTo>
                  <a:lnTo>
                    <a:pt x="3917397" y="0"/>
                  </a:lnTo>
                  <a:cubicBezTo>
                    <a:pt x="3948618" y="0"/>
                    <a:pt x="3973927" y="25309"/>
                    <a:pt x="3973927" y="56530"/>
                  </a:cubicBezTo>
                  <a:cubicBezTo>
                    <a:pt x="3973927" y="207275"/>
                    <a:pt x="3973926" y="358021"/>
                    <a:pt x="3973926" y="508766"/>
                  </a:cubicBezTo>
                  <a:cubicBezTo>
                    <a:pt x="3973926" y="539987"/>
                    <a:pt x="3948617" y="565296"/>
                    <a:pt x="3917396" y="565296"/>
                  </a:cubicBezTo>
                  <a:lnTo>
                    <a:pt x="56530" y="565295"/>
                  </a:lnTo>
                  <a:cubicBezTo>
                    <a:pt x="25309" y="565295"/>
                    <a:pt x="0" y="539986"/>
                    <a:pt x="0" y="508765"/>
                  </a:cubicBezTo>
                  <a:lnTo>
                    <a:pt x="0" y="5653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87" tIns="27987" rIns="27987" bIns="2798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Erlangung eines Zertifikats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11560" y="439066"/>
            <a:ext cx="7598454" cy="829694"/>
            <a:chOff x="697289" y="188640"/>
            <a:chExt cx="7598454" cy="829694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37" name="Richtungspfeil 36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24" name="Ellipse 23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479697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/>
        </p:nvGrpSpPr>
        <p:grpSpPr>
          <a:xfrm>
            <a:off x="606063" y="5954082"/>
            <a:ext cx="8275691" cy="708996"/>
            <a:chOff x="374955" y="4250705"/>
            <a:chExt cx="8275691" cy="864096"/>
          </a:xfrm>
          <a:solidFill>
            <a:srgbClr val="002060"/>
          </a:solidFill>
        </p:grpSpPr>
        <p:sp>
          <p:nvSpPr>
            <p:cNvPr id="44" name="Abgerundetes Rechteck 43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30820" y="4423423"/>
              <a:ext cx="2504368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22.07.2022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606062" y="5144119"/>
            <a:ext cx="8484631" cy="708996"/>
            <a:chOff x="374955" y="4250705"/>
            <a:chExt cx="8484631" cy="864096"/>
          </a:xfrm>
          <a:solidFill>
            <a:srgbClr val="002060"/>
          </a:solidFill>
        </p:grpSpPr>
        <p:sp>
          <p:nvSpPr>
            <p:cNvPr id="41" name="Abgerundetes Rechteck 40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58085" y="4305073"/>
              <a:ext cx="8301501" cy="78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Ende des 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11. Schuljahres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591755" y="3547382"/>
            <a:ext cx="8471673" cy="708996"/>
            <a:chOff x="374955" y="4250705"/>
            <a:chExt cx="8471673" cy="864096"/>
          </a:xfrm>
        </p:grpSpPr>
        <p:sp>
          <p:nvSpPr>
            <p:cNvPr id="29" name="Abgerundetes Rechteck 28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45127" y="4478896"/>
              <a:ext cx="8301501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März / April 2022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606062" y="4345786"/>
            <a:ext cx="8275691" cy="708996"/>
            <a:chOff x="374955" y="4250705"/>
            <a:chExt cx="8275691" cy="864096"/>
          </a:xfrm>
          <a:solidFill>
            <a:srgbClr val="002060"/>
          </a:solidFill>
        </p:grpSpPr>
        <p:sp>
          <p:nvSpPr>
            <p:cNvPr id="35" name="Abgerundetes Rechteck 34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30820" y="4423423"/>
              <a:ext cx="2504368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Mai / Juni 2022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19173" y="1972678"/>
            <a:ext cx="8463439" cy="727883"/>
            <a:chOff x="375351" y="4084284"/>
            <a:chExt cx="8463439" cy="864096"/>
          </a:xfrm>
        </p:grpSpPr>
        <p:sp>
          <p:nvSpPr>
            <p:cNvPr id="18" name="Abgerundetes Rechteck 17"/>
            <p:cNvSpPr/>
            <p:nvPr/>
          </p:nvSpPr>
          <p:spPr>
            <a:xfrm>
              <a:off x="375351" y="4084284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37289" y="4300263"/>
              <a:ext cx="8301501" cy="438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28.01.2022 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3126188" y="2129025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Ausgabe der Halbjahreszeugnisse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602296" y="2751167"/>
            <a:ext cx="8434936" cy="713516"/>
            <a:chOff x="374955" y="4250705"/>
            <a:chExt cx="8434936" cy="864096"/>
          </a:xfrm>
        </p:grpSpPr>
        <p:sp>
          <p:nvSpPr>
            <p:cNvPr id="22" name="Abgerundetes Rechteck 21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08390" y="4475405"/>
              <a:ext cx="8301501" cy="44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Februar / März 2022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3126188" y="2936210"/>
            <a:ext cx="577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Leistungskursarbeiten  11/2 (1. Phase)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145172" y="4505558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Leistungskursarbeiten 11/2 (2. Phase)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145172" y="3725586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Grundkursarbeiten 11/2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137185" y="5287222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Anmeldung Besondere Lernleistung (BLL)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126188" y="6016747"/>
            <a:ext cx="549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Ausgabe der Jahreszeugnisse</a:t>
            </a:r>
          </a:p>
          <a:p>
            <a:r>
              <a:rPr lang="de-DE" b="1" dirty="0">
                <a:solidFill>
                  <a:srgbClr val="EA4100"/>
                </a:solidFill>
              </a:rPr>
              <a:t>Zulassung zur MSS 12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611560" y="260648"/>
            <a:ext cx="7598454" cy="829694"/>
            <a:chOff x="697289" y="188640"/>
            <a:chExt cx="7598454" cy="829694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46" name="Richtungspfeil 45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45" name="Ellipse 44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" name="Gruppieren 50"/>
          <p:cNvGrpSpPr/>
          <p:nvPr/>
        </p:nvGrpSpPr>
        <p:grpSpPr>
          <a:xfrm>
            <a:off x="601316" y="1157791"/>
            <a:ext cx="8445476" cy="714234"/>
            <a:chOff x="374955" y="4250705"/>
            <a:chExt cx="8445476" cy="864096"/>
          </a:xfrm>
        </p:grpSpPr>
        <p:sp>
          <p:nvSpPr>
            <p:cNvPr id="52" name="Abgerundetes Rechteck 51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518930" y="4441182"/>
              <a:ext cx="8301501" cy="44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Januar 2022 </a:t>
              </a:r>
              <a:r>
                <a:rPr lang="de-DE" b="1" dirty="0">
                  <a:solidFill>
                    <a:srgbClr val="002060"/>
                  </a:solidFill>
                </a:rPr>
                <a:t>		</a:t>
              </a:r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3128902" y="1318464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Sozialpraktikum</a:t>
            </a:r>
          </a:p>
        </p:txBody>
      </p:sp>
    </p:spTree>
    <p:extLst>
      <p:ext uri="{BB962C8B-B14F-4D97-AF65-F5344CB8AC3E}">
        <p14:creationId xmlns:p14="http://schemas.microsoft.com/office/powerpoint/2010/main" val="16331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30" grpId="0"/>
      <p:bldP spid="36" grpId="0"/>
      <p:bldP spid="42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45" y="1484784"/>
            <a:ext cx="813860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611560" y="367058"/>
            <a:ext cx="7598454" cy="829694"/>
            <a:chOff x="697289" y="188640"/>
            <a:chExt cx="7598454" cy="829694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14" name="Richtungspfeil 13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Zulassung zur Jahrgangsstufe 12</a:t>
                </a:r>
              </a:p>
            </p:txBody>
          </p:sp>
        </p:grpSp>
        <p:sp>
          <p:nvSpPr>
            <p:cNvPr id="13" name="Ellipse 12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079514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28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709" y="1700808"/>
            <a:ext cx="7560840" cy="356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539552" y="476672"/>
            <a:ext cx="7598454" cy="829694"/>
            <a:chOff x="697289" y="188640"/>
            <a:chExt cx="7598454" cy="829694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13" name="Richtungspfeil 12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Zulassung zur Jahrgangsstufe 12</a:t>
                </a:r>
              </a:p>
            </p:txBody>
          </p:sp>
        </p:grpSp>
        <p:sp>
          <p:nvSpPr>
            <p:cNvPr id="12" name="Ellipse 11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66154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StD A.Preuß - MSS-Leiter-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29</a:t>
            </a:fld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44816" cy="387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611560" y="348065"/>
            <a:ext cx="7598454" cy="829694"/>
            <a:chOff x="697289" y="188640"/>
            <a:chExt cx="7598454" cy="829694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14" name="Richtungspfeil 13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Zulassung zur Jahrgangsstufe 12</a:t>
                </a:r>
              </a:p>
            </p:txBody>
          </p:sp>
        </p:grpSp>
        <p:sp>
          <p:nvSpPr>
            <p:cNvPr id="13" name="Ellipse 12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01144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683568" y="476672"/>
            <a:ext cx="7643846" cy="829696"/>
            <a:chOff x="563906" y="150494"/>
            <a:chExt cx="7643846" cy="829696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1082464" y="150496"/>
              <a:ext cx="7125288" cy="829694"/>
              <a:chOff x="588159" y="1105"/>
              <a:chExt cx="7125288" cy="829694"/>
            </a:xfrm>
          </p:grpSpPr>
          <p:sp>
            <p:nvSpPr>
              <p:cNvPr id="19" name="Richtungspfeil 18"/>
              <p:cNvSpPr/>
              <p:nvPr/>
            </p:nvSpPr>
            <p:spPr>
              <a:xfrm rot="10800000">
                <a:off x="588159" y="1105"/>
                <a:ext cx="7125288" cy="829694"/>
              </a:xfrm>
              <a:prstGeom prst="homePlate">
                <a:avLst/>
              </a:prstGeom>
              <a:gradFill rotWithShape="0">
                <a:gsLst>
                  <a:gs pos="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ichtungspfeil 4"/>
              <p:cNvSpPr/>
              <p:nvPr/>
            </p:nvSpPr>
            <p:spPr>
              <a:xfrm rot="21600000">
                <a:off x="795582" y="1105"/>
                <a:ext cx="6917865" cy="829694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kern="1200" dirty="0"/>
                  <a:t>Welche Ziele verfolgt die gymnasiale Oberstufe?</a:t>
                </a:r>
              </a:p>
            </p:txBody>
          </p:sp>
        </p:grpSp>
        <p:sp>
          <p:nvSpPr>
            <p:cNvPr id="21" name="Ellipse 20"/>
            <p:cNvSpPr/>
            <p:nvPr/>
          </p:nvSpPr>
          <p:spPr>
            <a:xfrm>
              <a:off x="563906" y="150494"/>
              <a:ext cx="829694" cy="82969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Freihandform 5"/>
          <p:cNvSpPr/>
          <p:nvPr/>
        </p:nvSpPr>
        <p:spPr>
          <a:xfrm>
            <a:off x="5150736" y="4344500"/>
            <a:ext cx="3525719" cy="900475"/>
          </a:xfrm>
          <a:custGeom>
            <a:avLst/>
            <a:gdLst>
              <a:gd name="connsiteX0" fmla="*/ 0 w 3525719"/>
              <a:gd name="connsiteY0" fmla="*/ 0 h 900475"/>
              <a:gd name="connsiteX1" fmla="*/ 3525719 w 3525719"/>
              <a:gd name="connsiteY1" fmla="*/ 0 h 900475"/>
              <a:gd name="connsiteX2" fmla="*/ 3525719 w 3525719"/>
              <a:gd name="connsiteY2" fmla="*/ 900475 h 900475"/>
              <a:gd name="connsiteX3" fmla="*/ 0 w 3525719"/>
              <a:gd name="connsiteY3" fmla="*/ 900475 h 900475"/>
              <a:gd name="connsiteX4" fmla="*/ 0 w 3525719"/>
              <a:gd name="connsiteY4" fmla="*/ 0 h 9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719" h="900475">
                <a:moveTo>
                  <a:pt x="0" y="0"/>
                </a:moveTo>
                <a:lnTo>
                  <a:pt x="3525719" y="0"/>
                </a:lnTo>
                <a:lnTo>
                  <a:pt x="3525719" y="900475"/>
                </a:lnTo>
                <a:lnTo>
                  <a:pt x="0" y="90047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100" b="1" kern="1200" dirty="0">
                <a:solidFill>
                  <a:srgbClr val="EA4100"/>
                </a:solidFill>
              </a:rPr>
              <a:t>Fachhochschulreife</a:t>
            </a:r>
          </a:p>
        </p:txBody>
      </p:sp>
      <p:sp>
        <p:nvSpPr>
          <p:cNvPr id="23" name="Pfeil nach unten 22"/>
          <p:cNvSpPr/>
          <p:nvPr/>
        </p:nvSpPr>
        <p:spPr>
          <a:xfrm>
            <a:off x="2627784" y="3501008"/>
            <a:ext cx="576064" cy="57606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cmpd="dbl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>
            <a:off x="6732240" y="3501008"/>
            <a:ext cx="576064" cy="57606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130773" y="1980783"/>
            <a:ext cx="761541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100" b="1" dirty="0">
                <a:solidFill>
                  <a:srgbClr val="002060"/>
                </a:solidFill>
              </a:rPr>
              <a:t>Vorbereitung auf ein Studium an einer Hochschule / Universität</a:t>
            </a:r>
          </a:p>
          <a:p>
            <a:endParaRPr lang="de-DE" sz="21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100" b="1" dirty="0">
                <a:solidFill>
                  <a:srgbClr val="002060"/>
                </a:solidFill>
              </a:rPr>
              <a:t>Vorbereitung auf eine hochqualifizierte Berufsausbildung</a:t>
            </a:r>
          </a:p>
        </p:txBody>
      </p:sp>
      <p:sp>
        <p:nvSpPr>
          <p:cNvPr id="15" name="Freihandform 14"/>
          <p:cNvSpPr/>
          <p:nvPr/>
        </p:nvSpPr>
        <p:spPr>
          <a:xfrm>
            <a:off x="899592" y="4345641"/>
            <a:ext cx="3754292" cy="900475"/>
          </a:xfrm>
          <a:custGeom>
            <a:avLst/>
            <a:gdLst>
              <a:gd name="connsiteX0" fmla="*/ 0 w 3754292"/>
              <a:gd name="connsiteY0" fmla="*/ 0 h 900475"/>
              <a:gd name="connsiteX1" fmla="*/ 3754292 w 3754292"/>
              <a:gd name="connsiteY1" fmla="*/ 0 h 900475"/>
              <a:gd name="connsiteX2" fmla="*/ 3754292 w 3754292"/>
              <a:gd name="connsiteY2" fmla="*/ 900475 h 900475"/>
              <a:gd name="connsiteX3" fmla="*/ 0 w 3754292"/>
              <a:gd name="connsiteY3" fmla="*/ 900475 h 900475"/>
              <a:gd name="connsiteX4" fmla="*/ 0 w 3754292"/>
              <a:gd name="connsiteY4" fmla="*/ 0 h 9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4292" h="900475">
                <a:moveTo>
                  <a:pt x="0" y="0"/>
                </a:moveTo>
                <a:lnTo>
                  <a:pt x="3754292" y="0"/>
                </a:lnTo>
                <a:lnTo>
                  <a:pt x="3754292" y="900475"/>
                </a:lnTo>
                <a:lnTo>
                  <a:pt x="0" y="90047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100" b="1" kern="1200" dirty="0">
                <a:solidFill>
                  <a:srgbClr val="EA4100"/>
                </a:solidFill>
              </a:rPr>
              <a:t>Abitur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100" kern="1200" dirty="0"/>
              <a:t>(allgemeine Hochschulreife)</a:t>
            </a:r>
          </a:p>
        </p:txBody>
      </p:sp>
    </p:spTree>
    <p:extLst>
      <p:ext uri="{BB962C8B-B14F-4D97-AF65-F5344CB8AC3E}">
        <p14:creationId xmlns:p14="http://schemas.microsoft.com/office/powerpoint/2010/main" val="6839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/>
        </p:nvGrpSpPr>
        <p:grpSpPr>
          <a:xfrm>
            <a:off x="628776" y="5146442"/>
            <a:ext cx="8275691" cy="708996"/>
            <a:chOff x="374955" y="4250705"/>
            <a:chExt cx="8275691" cy="864096"/>
          </a:xfrm>
          <a:solidFill>
            <a:srgbClr val="002060"/>
          </a:solidFill>
        </p:grpSpPr>
        <p:sp>
          <p:nvSpPr>
            <p:cNvPr id="44" name="Abgerundetes Rechteck 43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30820" y="4423423"/>
              <a:ext cx="2504368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22.07.2022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611560" y="4361836"/>
            <a:ext cx="8502385" cy="708996"/>
            <a:chOff x="380453" y="3297290"/>
            <a:chExt cx="8502385" cy="864096"/>
          </a:xfrm>
          <a:solidFill>
            <a:srgbClr val="002060"/>
          </a:solidFill>
        </p:grpSpPr>
        <p:sp>
          <p:nvSpPr>
            <p:cNvPr id="41" name="Abgerundetes Rechteck 40"/>
            <p:cNvSpPr/>
            <p:nvPr/>
          </p:nvSpPr>
          <p:spPr>
            <a:xfrm>
              <a:off x="380453" y="3297290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81337" y="3325245"/>
              <a:ext cx="8301501" cy="78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Ende des 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11. Schuljahres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29940" y="2798539"/>
            <a:ext cx="8471673" cy="708996"/>
            <a:chOff x="374955" y="4250705"/>
            <a:chExt cx="8471673" cy="864096"/>
          </a:xfrm>
        </p:grpSpPr>
        <p:sp>
          <p:nvSpPr>
            <p:cNvPr id="29" name="Abgerundetes Rechteck 28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45127" y="4478896"/>
              <a:ext cx="8301501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März / April 2022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628776" y="3577230"/>
            <a:ext cx="8275691" cy="708996"/>
            <a:chOff x="374955" y="4250705"/>
            <a:chExt cx="8275691" cy="864096"/>
          </a:xfrm>
          <a:solidFill>
            <a:srgbClr val="002060"/>
          </a:solidFill>
        </p:grpSpPr>
        <p:sp>
          <p:nvSpPr>
            <p:cNvPr id="35" name="Abgerundetes Rechteck 34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30820" y="4423423"/>
              <a:ext cx="2504368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Mai / Juni 2022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22098" y="1188949"/>
            <a:ext cx="8463439" cy="727883"/>
            <a:chOff x="375351" y="4084284"/>
            <a:chExt cx="8463439" cy="864096"/>
          </a:xfrm>
        </p:grpSpPr>
        <p:sp>
          <p:nvSpPr>
            <p:cNvPr id="18" name="Abgerundetes Rechteck 17"/>
            <p:cNvSpPr/>
            <p:nvPr/>
          </p:nvSpPr>
          <p:spPr>
            <a:xfrm>
              <a:off x="375351" y="4084284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37289" y="4300263"/>
              <a:ext cx="8301501" cy="438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28.01.2022 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3137185" y="1338882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Ausgabe der Halbjahreszeugnisse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591755" y="1980464"/>
            <a:ext cx="8434936" cy="713516"/>
            <a:chOff x="374955" y="4250705"/>
            <a:chExt cx="8434936" cy="864096"/>
          </a:xfrm>
        </p:grpSpPr>
        <p:sp>
          <p:nvSpPr>
            <p:cNvPr id="22" name="Abgerundetes Rechteck 21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08390" y="4475405"/>
              <a:ext cx="8301501" cy="44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Februar / März 2022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3115638" y="2166007"/>
            <a:ext cx="577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Leistungskursarbeiten  11/2 (1. Phase)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115638" y="3757491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Leistungskursarbeiten 11/2 (2. Phase)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126187" y="2975252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Grundkursarbeiten 11/2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108138" y="4487797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Anmeldung Besondere Lernleistung (BLL)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108137" y="5209107"/>
            <a:ext cx="549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Ausgabe der Jahreszeugnisse</a:t>
            </a:r>
          </a:p>
          <a:p>
            <a:r>
              <a:rPr lang="de-DE" b="1" dirty="0">
                <a:solidFill>
                  <a:schemeClr val="bg1"/>
                </a:solidFill>
              </a:rPr>
              <a:t>Zulassung zur MSS 12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611560" y="260648"/>
            <a:ext cx="7598454" cy="829694"/>
            <a:chOff x="697289" y="188640"/>
            <a:chExt cx="7598454" cy="829694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46" name="Richtungspfeil 45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45" name="Ellipse 44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1" name="Gruppieren 50"/>
          <p:cNvGrpSpPr/>
          <p:nvPr/>
        </p:nvGrpSpPr>
        <p:grpSpPr>
          <a:xfrm>
            <a:off x="599989" y="5949280"/>
            <a:ext cx="8275691" cy="1261287"/>
            <a:chOff x="374955" y="4250705"/>
            <a:chExt cx="8275691" cy="1525932"/>
          </a:xfrm>
        </p:grpSpPr>
        <p:sp>
          <p:nvSpPr>
            <p:cNvPr id="52" name="Abgerundetes Rechteck 51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512959" y="4324453"/>
              <a:ext cx="1667796" cy="145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im Laufe des 11. Schuljahres</a:t>
              </a:r>
              <a:r>
                <a:rPr lang="de-DE" b="1" dirty="0">
                  <a:solidFill>
                    <a:srgbClr val="002060"/>
                  </a:solidFill>
                </a:rPr>
                <a:t>		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3108136" y="6093296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EA4100"/>
                </a:solidFill>
              </a:rPr>
              <a:t>Referat 11</a:t>
            </a:r>
          </a:p>
        </p:txBody>
      </p:sp>
    </p:spTree>
    <p:extLst>
      <p:ext uri="{BB962C8B-B14F-4D97-AF65-F5344CB8AC3E}">
        <p14:creationId xmlns:p14="http://schemas.microsoft.com/office/powerpoint/2010/main" val="3928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1115616" y="1628800"/>
            <a:ext cx="7133137" cy="3613979"/>
            <a:chOff x="1185451" y="1194944"/>
            <a:chExt cx="7133137" cy="3613979"/>
          </a:xfrm>
        </p:grpSpPr>
        <p:sp>
          <p:nvSpPr>
            <p:cNvPr id="26" name="Freihandform 25"/>
            <p:cNvSpPr/>
            <p:nvPr/>
          </p:nvSpPr>
          <p:spPr>
            <a:xfrm>
              <a:off x="1185451" y="2437789"/>
              <a:ext cx="2256579" cy="1128289"/>
            </a:xfrm>
            <a:custGeom>
              <a:avLst/>
              <a:gdLst>
                <a:gd name="connsiteX0" fmla="*/ 0 w 2256579"/>
                <a:gd name="connsiteY0" fmla="*/ 112829 h 1128289"/>
                <a:gd name="connsiteX1" fmla="*/ 112829 w 2256579"/>
                <a:gd name="connsiteY1" fmla="*/ 0 h 1128289"/>
                <a:gd name="connsiteX2" fmla="*/ 2143750 w 2256579"/>
                <a:gd name="connsiteY2" fmla="*/ 0 h 1128289"/>
                <a:gd name="connsiteX3" fmla="*/ 2256579 w 2256579"/>
                <a:gd name="connsiteY3" fmla="*/ 112829 h 1128289"/>
                <a:gd name="connsiteX4" fmla="*/ 2256579 w 2256579"/>
                <a:gd name="connsiteY4" fmla="*/ 1015460 h 1128289"/>
                <a:gd name="connsiteX5" fmla="*/ 2143750 w 2256579"/>
                <a:gd name="connsiteY5" fmla="*/ 1128289 h 1128289"/>
                <a:gd name="connsiteX6" fmla="*/ 112829 w 2256579"/>
                <a:gd name="connsiteY6" fmla="*/ 1128289 h 1128289"/>
                <a:gd name="connsiteX7" fmla="*/ 0 w 2256579"/>
                <a:gd name="connsiteY7" fmla="*/ 1015460 h 1128289"/>
                <a:gd name="connsiteX8" fmla="*/ 0 w 2256579"/>
                <a:gd name="connsiteY8" fmla="*/ 112829 h 112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6579" h="1128289">
                  <a:moveTo>
                    <a:pt x="0" y="112829"/>
                  </a:moveTo>
                  <a:cubicBezTo>
                    <a:pt x="0" y="50515"/>
                    <a:pt x="50515" y="0"/>
                    <a:pt x="112829" y="0"/>
                  </a:cubicBezTo>
                  <a:lnTo>
                    <a:pt x="2143750" y="0"/>
                  </a:lnTo>
                  <a:cubicBezTo>
                    <a:pt x="2206064" y="0"/>
                    <a:pt x="2256579" y="50515"/>
                    <a:pt x="2256579" y="112829"/>
                  </a:cubicBezTo>
                  <a:lnTo>
                    <a:pt x="2256579" y="1015460"/>
                  </a:lnTo>
                  <a:cubicBezTo>
                    <a:pt x="2256579" y="1077774"/>
                    <a:pt x="2206064" y="1128289"/>
                    <a:pt x="2143750" y="1128289"/>
                  </a:cubicBezTo>
                  <a:lnTo>
                    <a:pt x="112829" y="1128289"/>
                  </a:lnTo>
                  <a:cubicBezTo>
                    <a:pt x="50515" y="1128289"/>
                    <a:pt x="0" y="1077774"/>
                    <a:pt x="0" y="1015460"/>
                  </a:cubicBezTo>
                  <a:lnTo>
                    <a:pt x="0" y="11282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76" tIns="44476" rIns="44476" bIns="4447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800" kern="1200" dirty="0"/>
            </a:p>
          </p:txBody>
        </p:sp>
        <p:sp>
          <p:nvSpPr>
            <p:cNvPr id="27" name="Freihandform 26"/>
            <p:cNvSpPr/>
            <p:nvPr/>
          </p:nvSpPr>
          <p:spPr>
            <a:xfrm rot="18051654">
              <a:off x="3013512" y="2218590"/>
              <a:ext cx="1759668" cy="56162"/>
            </a:xfrm>
            <a:custGeom>
              <a:avLst/>
              <a:gdLst>
                <a:gd name="connsiteX0" fmla="*/ 0 w 1759668"/>
                <a:gd name="connsiteY0" fmla="*/ 28081 h 56162"/>
                <a:gd name="connsiteX1" fmla="*/ 1759668 w 1759668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9668" h="56162">
                  <a:moveTo>
                    <a:pt x="0" y="28081"/>
                  </a:moveTo>
                  <a:lnTo>
                    <a:pt x="1759668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8542" tIns="-15912" rIns="848542" bIns="-159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00" kern="1200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4344662" y="1194944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de-DE" sz="1800" b="1" kern="1200" dirty="0"/>
                <a:t>Förderung von selbständigem Lernen </a:t>
              </a:r>
            </a:p>
            <a:p>
              <a:pPr lvl="0" algn="ctr" defTabSz="800100">
                <a:spcBef>
                  <a:spcPct val="0"/>
                </a:spcBef>
              </a:pPr>
              <a:r>
                <a:rPr lang="de-DE" sz="1800" b="1" kern="1200" dirty="0"/>
                <a:t>und Gesprächsfähigkeit</a:t>
              </a:r>
            </a:p>
          </p:txBody>
        </p:sp>
        <p:sp>
          <p:nvSpPr>
            <p:cNvPr id="29" name="Freihandform 28"/>
            <p:cNvSpPr/>
            <p:nvPr/>
          </p:nvSpPr>
          <p:spPr>
            <a:xfrm rot="19220311">
              <a:off x="3307091" y="2599675"/>
              <a:ext cx="1172509" cy="56162"/>
            </a:xfrm>
            <a:custGeom>
              <a:avLst/>
              <a:gdLst>
                <a:gd name="connsiteX0" fmla="*/ 0 w 1172509"/>
                <a:gd name="connsiteY0" fmla="*/ 28081 h 56162"/>
                <a:gd name="connsiteX1" fmla="*/ 1172509 w 1172509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509" h="56162">
                  <a:moveTo>
                    <a:pt x="0" y="28081"/>
                  </a:moveTo>
                  <a:lnTo>
                    <a:pt x="1172509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641" tIns="-1231" rIns="569642" bIns="-123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344662" y="1957115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wird von jedem Schüler / jeder Schülerin im Laufe der MSS 11 gehalten</a:t>
              </a:r>
            </a:p>
          </p:txBody>
        </p:sp>
        <p:sp>
          <p:nvSpPr>
            <p:cNvPr id="31" name="Freihandform 30"/>
            <p:cNvSpPr/>
            <p:nvPr/>
          </p:nvSpPr>
          <p:spPr>
            <a:xfrm rot="52615">
              <a:off x="3441977" y="2980761"/>
              <a:ext cx="902737" cy="56162"/>
            </a:xfrm>
            <a:custGeom>
              <a:avLst/>
              <a:gdLst>
                <a:gd name="connsiteX0" fmla="*/ 0 w 902737"/>
                <a:gd name="connsiteY0" fmla="*/ 28081 h 56162"/>
                <a:gd name="connsiteX1" fmla="*/ 902737 w 902737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2737" h="56162">
                  <a:moveTo>
                    <a:pt x="0" y="28081"/>
                  </a:moveTo>
                  <a:lnTo>
                    <a:pt x="902737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500" tIns="5512" rIns="441500" bIns="551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4344662" y="2719286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Einzelreferat</a:t>
              </a:r>
            </a:p>
          </p:txBody>
        </p:sp>
        <p:sp>
          <p:nvSpPr>
            <p:cNvPr id="33" name="Freihandform 32"/>
            <p:cNvSpPr/>
            <p:nvPr/>
          </p:nvSpPr>
          <p:spPr>
            <a:xfrm rot="2441127">
              <a:off x="3298178" y="3361846"/>
              <a:ext cx="1190335" cy="56162"/>
            </a:xfrm>
            <a:custGeom>
              <a:avLst/>
              <a:gdLst>
                <a:gd name="connsiteX0" fmla="*/ 0 w 1190335"/>
                <a:gd name="connsiteY0" fmla="*/ 28081 h 56162"/>
                <a:gd name="connsiteX1" fmla="*/ 1190335 w 1190335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335" h="56162">
                  <a:moveTo>
                    <a:pt x="0" y="28081"/>
                  </a:moveTo>
                  <a:lnTo>
                    <a:pt x="1190335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8109" tIns="-1678" rIns="578109" bIns="-167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344662" y="3481457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Fach frei wählbar</a:t>
              </a:r>
            </a:p>
          </p:txBody>
        </p:sp>
        <p:sp>
          <p:nvSpPr>
            <p:cNvPr id="35" name="Freihandform 34"/>
            <p:cNvSpPr/>
            <p:nvPr/>
          </p:nvSpPr>
          <p:spPr>
            <a:xfrm rot="3562098">
              <a:off x="3007575" y="3736024"/>
              <a:ext cx="1771542" cy="56162"/>
            </a:xfrm>
            <a:custGeom>
              <a:avLst/>
              <a:gdLst>
                <a:gd name="connsiteX0" fmla="*/ 0 w 1771542"/>
                <a:gd name="connsiteY0" fmla="*/ 28081 h 56162"/>
                <a:gd name="connsiteX1" fmla="*/ 1771542 w 1771542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1542" h="56162">
                  <a:moveTo>
                    <a:pt x="0" y="28081"/>
                  </a:moveTo>
                  <a:lnTo>
                    <a:pt x="1771542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4181" tIns="-16208" rIns="854183" bIns="-16208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00" kern="1200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4344662" y="4243628"/>
              <a:ext cx="3973926" cy="565295"/>
            </a:xfrm>
            <a:custGeom>
              <a:avLst/>
              <a:gdLst>
                <a:gd name="connsiteX0" fmla="*/ 0 w 3973926"/>
                <a:gd name="connsiteY0" fmla="*/ 56530 h 565295"/>
                <a:gd name="connsiteX1" fmla="*/ 56530 w 3973926"/>
                <a:gd name="connsiteY1" fmla="*/ 0 h 565295"/>
                <a:gd name="connsiteX2" fmla="*/ 3917397 w 3973926"/>
                <a:gd name="connsiteY2" fmla="*/ 0 h 565295"/>
                <a:gd name="connsiteX3" fmla="*/ 3973927 w 3973926"/>
                <a:gd name="connsiteY3" fmla="*/ 56530 h 565295"/>
                <a:gd name="connsiteX4" fmla="*/ 3973926 w 3973926"/>
                <a:gd name="connsiteY4" fmla="*/ 508766 h 565295"/>
                <a:gd name="connsiteX5" fmla="*/ 3917396 w 3973926"/>
                <a:gd name="connsiteY5" fmla="*/ 565296 h 565295"/>
                <a:gd name="connsiteX6" fmla="*/ 56530 w 3973926"/>
                <a:gd name="connsiteY6" fmla="*/ 565295 h 565295"/>
                <a:gd name="connsiteX7" fmla="*/ 0 w 3973926"/>
                <a:gd name="connsiteY7" fmla="*/ 508765 h 565295"/>
                <a:gd name="connsiteX8" fmla="*/ 0 w 3973926"/>
                <a:gd name="connsiteY8" fmla="*/ 56530 h 56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926" h="565295">
                  <a:moveTo>
                    <a:pt x="0" y="56530"/>
                  </a:moveTo>
                  <a:cubicBezTo>
                    <a:pt x="0" y="25309"/>
                    <a:pt x="25309" y="0"/>
                    <a:pt x="56530" y="0"/>
                  </a:cubicBezTo>
                  <a:lnTo>
                    <a:pt x="3917397" y="0"/>
                  </a:lnTo>
                  <a:cubicBezTo>
                    <a:pt x="3948618" y="0"/>
                    <a:pt x="3973927" y="25309"/>
                    <a:pt x="3973927" y="56530"/>
                  </a:cubicBezTo>
                  <a:cubicBezTo>
                    <a:pt x="3973927" y="207275"/>
                    <a:pt x="3973926" y="358021"/>
                    <a:pt x="3973926" y="508766"/>
                  </a:cubicBezTo>
                  <a:cubicBezTo>
                    <a:pt x="3973926" y="539987"/>
                    <a:pt x="3948617" y="565296"/>
                    <a:pt x="3917396" y="565296"/>
                  </a:cubicBezTo>
                  <a:lnTo>
                    <a:pt x="56530" y="565295"/>
                  </a:lnTo>
                  <a:cubicBezTo>
                    <a:pt x="25309" y="565295"/>
                    <a:pt x="0" y="539986"/>
                    <a:pt x="0" y="508765"/>
                  </a:cubicBezTo>
                  <a:lnTo>
                    <a:pt x="0" y="5653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87" tIns="27987" rIns="27987" bIns="2798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geht in die Zeugnisnote des gewählten Fachs ein</a:t>
              </a:r>
            </a:p>
          </p:txBody>
        </p:sp>
      </p:grpSp>
      <p:sp>
        <p:nvSpPr>
          <p:cNvPr id="37" name="Abgerundetes Rechteck 36"/>
          <p:cNvSpPr/>
          <p:nvPr/>
        </p:nvSpPr>
        <p:spPr>
          <a:xfrm>
            <a:off x="1182069" y="2987295"/>
            <a:ext cx="2180758" cy="910806"/>
          </a:xfrm>
          <a:prstGeom prst="roundRect">
            <a:avLst/>
          </a:prstGeom>
          <a:solidFill>
            <a:srgbClr val="002060"/>
          </a:solidFill>
          <a:ln w="317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1338638" y="3237395"/>
            <a:ext cx="1784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bg1"/>
                </a:solidFill>
              </a:rPr>
              <a:t>Referat 11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755576" y="339795"/>
            <a:ext cx="7598454" cy="829694"/>
            <a:chOff x="697289" y="188640"/>
            <a:chExt cx="7598454" cy="829694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24" name="Richtungspfeil 23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23" name="Ellipse 22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632615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615623" y="4357672"/>
            <a:ext cx="8275691" cy="708996"/>
            <a:chOff x="374955" y="4250705"/>
            <a:chExt cx="8275691" cy="864096"/>
          </a:xfrm>
          <a:solidFill>
            <a:srgbClr val="002060"/>
          </a:solidFill>
        </p:grpSpPr>
        <p:sp>
          <p:nvSpPr>
            <p:cNvPr id="35" name="Abgerundetes Rechteck 34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30820" y="4423423"/>
              <a:ext cx="2504368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Januar 2023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601316" y="1157791"/>
            <a:ext cx="8445476" cy="714234"/>
            <a:chOff x="374955" y="4250705"/>
            <a:chExt cx="8445476" cy="864096"/>
          </a:xfrm>
          <a:solidFill>
            <a:srgbClr val="002060"/>
          </a:solidFill>
        </p:grpSpPr>
        <p:sp>
          <p:nvSpPr>
            <p:cNvPr id="34" name="Abgerundetes Rechteck 33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518930" y="4441182"/>
              <a:ext cx="8301501" cy="44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05.09.2022 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128902" y="1318464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Schultag in der MSS 12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609550" y="1951359"/>
            <a:ext cx="8463439" cy="727883"/>
            <a:chOff x="375351" y="4084284"/>
            <a:chExt cx="8463439" cy="864096"/>
          </a:xfrm>
          <a:solidFill>
            <a:srgbClr val="002060"/>
          </a:solidFill>
        </p:grpSpPr>
        <p:sp>
          <p:nvSpPr>
            <p:cNvPr id="18" name="Abgerundetes Rechteck 17"/>
            <p:cNvSpPr/>
            <p:nvPr/>
          </p:nvSpPr>
          <p:spPr>
            <a:xfrm>
              <a:off x="375351" y="4084284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37289" y="4300263"/>
              <a:ext cx="8301501" cy="438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September 2022 </a:t>
              </a:r>
              <a:r>
                <a:rPr lang="de-DE" b="1" dirty="0">
                  <a:solidFill>
                    <a:srgbClr val="002060"/>
                  </a:solidFill>
                </a:rPr>
                <a:t>		</a:t>
              </a: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3192858" y="4481332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Ausgabe der Halbjahreszeugnisse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611857" y="2763054"/>
            <a:ext cx="8434933" cy="713516"/>
            <a:chOff x="374955" y="4250705"/>
            <a:chExt cx="8434933" cy="864096"/>
          </a:xfrm>
          <a:solidFill>
            <a:srgbClr val="002060"/>
          </a:solidFill>
        </p:grpSpPr>
        <p:sp>
          <p:nvSpPr>
            <p:cNvPr id="22" name="Abgerundetes Rechteck 21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08387" y="4285995"/>
              <a:ext cx="8301501" cy="782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Oktober /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November 2022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3158246" y="2138374"/>
            <a:ext cx="577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Leistungskursarbeiten  12/1 (1. Phase) 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601316" y="3559268"/>
            <a:ext cx="8275691" cy="708996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45290" y="3607024"/>
            <a:ext cx="830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November /</a:t>
            </a:r>
          </a:p>
          <a:p>
            <a:r>
              <a:rPr lang="de-DE" dirty="0">
                <a:solidFill>
                  <a:schemeClr val="bg1"/>
                </a:solidFill>
              </a:rPr>
              <a:t>Dezember 2022</a:t>
            </a:r>
            <a:r>
              <a:rPr lang="de-DE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169591" y="3745525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Leistungskursarbeiten 12/1 (2. Phase)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154733" y="2947621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Grundkursarbeiten 12/1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615623" y="5156005"/>
            <a:ext cx="8477731" cy="708996"/>
            <a:chOff x="374955" y="4250705"/>
            <a:chExt cx="8477731" cy="864096"/>
          </a:xfrm>
          <a:solidFill>
            <a:srgbClr val="002060"/>
          </a:solidFill>
        </p:grpSpPr>
        <p:sp>
          <p:nvSpPr>
            <p:cNvPr id="41" name="Abgerundetes Rechteck 40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51185" y="4436570"/>
              <a:ext cx="8301501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Ende Januar 2023</a:t>
              </a:r>
              <a:r>
                <a:rPr lang="de-DE" b="1" dirty="0">
                  <a:solidFill>
                    <a:schemeClr val="bg1"/>
                  </a:solidFill>
                </a:rPr>
                <a:t>	</a:t>
              </a:r>
              <a:r>
                <a:rPr lang="de-DE" b="1" dirty="0">
                  <a:solidFill>
                    <a:srgbClr val="002060"/>
                  </a:solidFill>
                </a:rPr>
                <a:t>	</a:t>
              </a:r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3146746" y="5299108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Festlegung des Thema einer Facharbeit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725508" y="195969"/>
            <a:ext cx="7598454" cy="829694"/>
            <a:chOff x="697289" y="188640"/>
            <a:chExt cx="7598454" cy="829694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49" name="Richtungspfeil 48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48" name="Ellipse 47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187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6" grpId="0"/>
      <p:bldP spid="29" grpId="0" animBg="1"/>
      <p:bldP spid="28" grpId="0"/>
      <p:bldP spid="30" grpId="0"/>
      <p:bldP spid="36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1106506" y="2428472"/>
            <a:ext cx="2326156" cy="1152128"/>
            <a:chOff x="563806" y="1372790"/>
            <a:chExt cx="1584176" cy="864096"/>
          </a:xfrm>
          <a:solidFill>
            <a:srgbClr val="002060"/>
          </a:solidFill>
        </p:grpSpPr>
        <p:sp>
          <p:nvSpPr>
            <p:cNvPr id="7" name="Abgerundetes Rechteck 6"/>
            <p:cNvSpPr/>
            <p:nvPr/>
          </p:nvSpPr>
          <p:spPr>
            <a:xfrm>
              <a:off x="563806" y="1372790"/>
              <a:ext cx="1584176" cy="864096"/>
            </a:xfrm>
            <a:prstGeom prst="roundRect">
              <a:avLst/>
            </a:prstGeom>
            <a:grpFill/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01956" y="1516297"/>
              <a:ext cx="1296144" cy="5770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200" b="1" dirty="0">
                  <a:solidFill>
                    <a:schemeClr val="bg1"/>
                  </a:solidFill>
                </a:rPr>
                <a:t>BLL und Facharbeit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827584" y="3036910"/>
            <a:ext cx="8047695" cy="2576650"/>
            <a:chOff x="898210" y="2908446"/>
            <a:chExt cx="8047695" cy="2576650"/>
          </a:xfrm>
        </p:grpSpPr>
        <p:sp>
          <p:nvSpPr>
            <p:cNvPr id="29" name="Pfeil nach unten 28"/>
            <p:cNvSpPr/>
            <p:nvPr/>
          </p:nvSpPr>
          <p:spPr>
            <a:xfrm>
              <a:off x="2537146" y="2908446"/>
              <a:ext cx="576064" cy="576064"/>
            </a:xfrm>
            <a:prstGeom prst="downArrow">
              <a:avLst/>
            </a:prstGeom>
            <a:noFill/>
            <a:ln cmpd="dbl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graphicFrame>
          <p:nvGraphicFramePr>
            <p:cNvPr id="27" name="Diagramm 26"/>
            <p:cNvGraphicFramePr/>
            <p:nvPr>
              <p:extLst>
                <p:ext uri="{D42A27DB-BD31-4B8C-83A1-F6EECF244321}">
                  <p14:modId xmlns:p14="http://schemas.microsoft.com/office/powerpoint/2010/main" val="119752605"/>
                </p:ext>
              </p:extLst>
            </p:nvPr>
          </p:nvGraphicFramePr>
          <p:xfrm>
            <a:off x="1313057" y="4918102"/>
            <a:ext cx="7632848" cy="4805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8" name="Pfeil nach unten 27"/>
            <p:cNvSpPr/>
            <p:nvPr/>
          </p:nvSpPr>
          <p:spPr>
            <a:xfrm rot="16200000">
              <a:off x="898210" y="4909032"/>
              <a:ext cx="576064" cy="576064"/>
            </a:xfrm>
            <a:prstGeom prst="downArrow">
              <a:avLst/>
            </a:prstGeom>
            <a:solidFill>
              <a:srgbClr val="002060"/>
            </a:solidFill>
            <a:ln cmpd="dbl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185451" y="1194944"/>
            <a:ext cx="7133137" cy="3613979"/>
            <a:chOff x="1185451" y="1194944"/>
            <a:chExt cx="7133137" cy="3613979"/>
          </a:xfrm>
        </p:grpSpPr>
        <p:sp>
          <p:nvSpPr>
            <p:cNvPr id="11" name="Freihandform 10"/>
            <p:cNvSpPr/>
            <p:nvPr/>
          </p:nvSpPr>
          <p:spPr>
            <a:xfrm>
              <a:off x="1185451" y="2437789"/>
              <a:ext cx="2256579" cy="1128289"/>
            </a:xfrm>
            <a:custGeom>
              <a:avLst/>
              <a:gdLst>
                <a:gd name="connsiteX0" fmla="*/ 0 w 2256579"/>
                <a:gd name="connsiteY0" fmla="*/ 112829 h 1128289"/>
                <a:gd name="connsiteX1" fmla="*/ 112829 w 2256579"/>
                <a:gd name="connsiteY1" fmla="*/ 0 h 1128289"/>
                <a:gd name="connsiteX2" fmla="*/ 2143750 w 2256579"/>
                <a:gd name="connsiteY2" fmla="*/ 0 h 1128289"/>
                <a:gd name="connsiteX3" fmla="*/ 2256579 w 2256579"/>
                <a:gd name="connsiteY3" fmla="*/ 112829 h 1128289"/>
                <a:gd name="connsiteX4" fmla="*/ 2256579 w 2256579"/>
                <a:gd name="connsiteY4" fmla="*/ 1015460 h 1128289"/>
                <a:gd name="connsiteX5" fmla="*/ 2143750 w 2256579"/>
                <a:gd name="connsiteY5" fmla="*/ 1128289 h 1128289"/>
                <a:gd name="connsiteX6" fmla="*/ 112829 w 2256579"/>
                <a:gd name="connsiteY6" fmla="*/ 1128289 h 1128289"/>
                <a:gd name="connsiteX7" fmla="*/ 0 w 2256579"/>
                <a:gd name="connsiteY7" fmla="*/ 1015460 h 1128289"/>
                <a:gd name="connsiteX8" fmla="*/ 0 w 2256579"/>
                <a:gd name="connsiteY8" fmla="*/ 112829 h 112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6579" h="1128289">
                  <a:moveTo>
                    <a:pt x="0" y="112829"/>
                  </a:moveTo>
                  <a:cubicBezTo>
                    <a:pt x="0" y="50515"/>
                    <a:pt x="50515" y="0"/>
                    <a:pt x="112829" y="0"/>
                  </a:cubicBezTo>
                  <a:lnTo>
                    <a:pt x="2143750" y="0"/>
                  </a:lnTo>
                  <a:cubicBezTo>
                    <a:pt x="2206064" y="0"/>
                    <a:pt x="2256579" y="50515"/>
                    <a:pt x="2256579" y="112829"/>
                  </a:cubicBezTo>
                  <a:lnTo>
                    <a:pt x="2256579" y="1015460"/>
                  </a:lnTo>
                  <a:cubicBezTo>
                    <a:pt x="2256579" y="1077774"/>
                    <a:pt x="2206064" y="1128289"/>
                    <a:pt x="2143750" y="1128289"/>
                  </a:cubicBezTo>
                  <a:lnTo>
                    <a:pt x="112829" y="1128289"/>
                  </a:lnTo>
                  <a:cubicBezTo>
                    <a:pt x="50515" y="1128289"/>
                    <a:pt x="0" y="1077774"/>
                    <a:pt x="0" y="1015460"/>
                  </a:cubicBezTo>
                  <a:lnTo>
                    <a:pt x="0" y="11282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76" tIns="44476" rIns="44476" bIns="4447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800" kern="1200" dirty="0"/>
            </a:p>
          </p:txBody>
        </p:sp>
        <p:sp>
          <p:nvSpPr>
            <p:cNvPr id="12" name="Freihandform 11"/>
            <p:cNvSpPr/>
            <p:nvPr/>
          </p:nvSpPr>
          <p:spPr>
            <a:xfrm rot="18051654">
              <a:off x="3013512" y="2218590"/>
              <a:ext cx="1759668" cy="56162"/>
            </a:xfrm>
            <a:custGeom>
              <a:avLst/>
              <a:gdLst>
                <a:gd name="connsiteX0" fmla="*/ 0 w 1759668"/>
                <a:gd name="connsiteY0" fmla="*/ 28081 h 56162"/>
                <a:gd name="connsiteX1" fmla="*/ 1759668 w 1759668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9668" h="56162">
                  <a:moveTo>
                    <a:pt x="0" y="28081"/>
                  </a:moveTo>
                  <a:lnTo>
                    <a:pt x="1759668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8542" tIns="-15912" rIns="848542" bIns="-159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00" kern="120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4344662" y="1194944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(Mit-) Bestimmung des Thema</a:t>
              </a:r>
            </a:p>
          </p:txBody>
        </p:sp>
        <p:sp>
          <p:nvSpPr>
            <p:cNvPr id="34" name="Freihandform 33"/>
            <p:cNvSpPr/>
            <p:nvPr/>
          </p:nvSpPr>
          <p:spPr>
            <a:xfrm rot="19220311">
              <a:off x="3307091" y="2599675"/>
              <a:ext cx="1172509" cy="56162"/>
            </a:xfrm>
            <a:custGeom>
              <a:avLst/>
              <a:gdLst>
                <a:gd name="connsiteX0" fmla="*/ 0 w 1172509"/>
                <a:gd name="connsiteY0" fmla="*/ 28081 h 56162"/>
                <a:gd name="connsiteX1" fmla="*/ 1172509 w 1172509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509" h="56162">
                  <a:moveTo>
                    <a:pt x="0" y="28081"/>
                  </a:moveTo>
                  <a:lnTo>
                    <a:pt x="1172509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641" tIns="-1231" rIns="569642" bIns="-123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4344662" y="1957115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selbständige Planung und Erstellung der Arbeit</a:t>
              </a:r>
            </a:p>
          </p:txBody>
        </p:sp>
        <p:sp>
          <p:nvSpPr>
            <p:cNvPr id="36" name="Freihandform 35"/>
            <p:cNvSpPr/>
            <p:nvPr/>
          </p:nvSpPr>
          <p:spPr>
            <a:xfrm rot="52615">
              <a:off x="3441977" y="2980761"/>
              <a:ext cx="902737" cy="56162"/>
            </a:xfrm>
            <a:custGeom>
              <a:avLst/>
              <a:gdLst>
                <a:gd name="connsiteX0" fmla="*/ 0 w 902737"/>
                <a:gd name="connsiteY0" fmla="*/ 28081 h 56162"/>
                <a:gd name="connsiteX1" fmla="*/ 902737 w 902737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2737" h="56162">
                  <a:moveTo>
                    <a:pt x="0" y="28081"/>
                  </a:moveTo>
                  <a:lnTo>
                    <a:pt x="902737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1500" tIns="5512" rIns="441500" bIns="551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344662" y="2719286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selbständige Beschäftigung mit einem Thema über einen längeren Zeitraum</a:t>
              </a:r>
            </a:p>
          </p:txBody>
        </p:sp>
        <p:sp>
          <p:nvSpPr>
            <p:cNvPr id="38" name="Freihandform 37"/>
            <p:cNvSpPr/>
            <p:nvPr/>
          </p:nvSpPr>
          <p:spPr>
            <a:xfrm rot="2441127">
              <a:off x="3298178" y="3361846"/>
              <a:ext cx="1190335" cy="56162"/>
            </a:xfrm>
            <a:custGeom>
              <a:avLst/>
              <a:gdLst>
                <a:gd name="connsiteX0" fmla="*/ 0 w 1190335"/>
                <a:gd name="connsiteY0" fmla="*/ 28081 h 56162"/>
                <a:gd name="connsiteX1" fmla="*/ 1190335 w 1190335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335" h="56162">
                  <a:moveTo>
                    <a:pt x="0" y="28081"/>
                  </a:moveTo>
                  <a:lnTo>
                    <a:pt x="1190335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8109" tIns="-1678" rIns="578109" bIns="-167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344662" y="3481457"/>
              <a:ext cx="3972752" cy="592927"/>
            </a:xfrm>
            <a:custGeom>
              <a:avLst/>
              <a:gdLst>
                <a:gd name="connsiteX0" fmla="*/ 0 w 3972752"/>
                <a:gd name="connsiteY0" fmla="*/ 59293 h 592927"/>
                <a:gd name="connsiteX1" fmla="*/ 59293 w 3972752"/>
                <a:gd name="connsiteY1" fmla="*/ 0 h 592927"/>
                <a:gd name="connsiteX2" fmla="*/ 3913459 w 3972752"/>
                <a:gd name="connsiteY2" fmla="*/ 0 h 592927"/>
                <a:gd name="connsiteX3" fmla="*/ 3972752 w 3972752"/>
                <a:gd name="connsiteY3" fmla="*/ 59293 h 592927"/>
                <a:gd name="connsiteX4" fmla="*/ 3972752 w 3972752"/>
                <a:gd name="connsiteY4" fmla="*/ 533634 h 592927"/>
                <a:gd name="connsiteX5" fmla="*/ 3913459 w 3972752"/>
                <a:gd name="connsiteY5" fmla="*/ 592927 h 592927"/>
                <a:gd name="connsiteX6" fmla="*/ 59293 w 3972752"/>
                <a:gd name="connsiteY6" fmla="*/ 592927 h 592927"/>
                <a:gd name="connsiteX7" fmla="*/ 0 w 3972752"/>
                <a:gd name="connsiteY7" fmla="*/ 533634 h 592927"/>
                <a:gd name="connsiteX8" fmla="*/ 0 w 3972752"/>
                <a:gd name="connsiteY8" fmla="*/ 59293 h 59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2752" h="592927">
                  <a:moveTo>
                    <a:pt x="0" y="59293"/>
                  </a:moveTo>
                  <a:cubicBezTo>
                    <a:pt x="0" y="26546"/>
                    <a:pt x="26546" y="0"/>
                    <a:pt x="59293" y="0"/>
                  </a:cubicBezTo>
                  <a:lnTo>
                    <a:pt x="3913459" y="0"/>
                  </a:lnTo>
                  <a:cubicBezTo>
                    <a:pt x="3946206" y="0"/>
                    <a:pt x="3972752" y="26546"/>
                    <a:pt x="3972752" y="59293"/>
                  </a:cubicBezTo>
                  <a:lnTo>
                    <a:pt x="3972752" y="533634"/>
                  </a:lnTo>
                  <a:cubicBezTo>
                    <a:pt x="3972752" y="566381"/>
                    <a:pt x="3946206" y="592927"/>
                    <a:pt x="3913459" y="592927"/>
                  </a:cubicBezTo>
                  <a:lnTo>
                    <a:pt x="59293" y="592927"/>
                  </a:lnTo>
                  <a:cubicBezTo>
                    <a:pt x="26546" y="592927"/>
                    <a:pt x="0" y="566381"/>
                    <a:pt x="0" y="533634"/>
                  </a:cubicBezTo>
                  <a:lnTo>
                    <a:pt x="0" y="592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6" tIns="28796" rIns="28796" bIns="287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ausführliche schriftliche Ausarbeitung</a:t>
              </a:r>
            </a:p>
          </p:txBody>
        </p:sp>
        <p:sp>
          <p:nvSpPr>
            <p:cNvPr id="40" name="Freihandform 39"/>
            <p:cNvSpPr/>
            <p:nvPr/>
          </p:nvSpPr>
          <p:spPr>
            <a:xfrm rot="3562098">
              <a:off x="3007575" y="3736024"/>
              <a:ext cx="1771542" cy="56162"/>
            </a:xfrm>
            <a:custGeom>
              <a:avLst/>
              <a:gdLst>
                <a:gd name="connsiteX0" fmla="*/ 0 w 1771542"/>
                <a:gd name="connsiteY0" fmla="*/ 28081 h 56162"/>
                <a:gd name="connsiteX1" fmla="*/ 1771542 w 1771542"/>
                <a:gd name="connsiteY1" fmla="*/ 28081 h 5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1542" h="56162">
                  <a:moveTo>
                    <a:pt x="0" y="28081"/>
                  </a:moveTo>
                  <a:lnTo>
                    <a:pt x="1771542" y="28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4181" tIns="-16208" rIns="854183" bIns="-16208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00" kern="1200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4344662" y="4243628"/>
              <a:ext cx="3973926" cy="565295"/>
            </a:xfrm>
            <a:custGeom>
              <a:avLst/>
              <a:gdLst>
                <a:gd name="connsiteX0" fmla="*/ 0 w 3973926"/>
                <a:gd name="connsiteY0" fmla="*/ 56530 h 565295"/>
                <a:gd name="connsiteX1" fmla="*/ 56530 w 3973926"/>
                <a:gd name="connsiteY1" fmla="*/ 0 h 565295"/>
                <a:gd name="connsiteX2" fmla="*/ 3917397 w 3973926"/>
                <a:gd name="connsiteY2" fmla="*/ 0 h 565295"/>
                <a:gd name="connsiteX3" fmla="*/ 3973927 w 3973926"/>
                <a:gd name="connsiteY3" fmla="*/ 56530 h 565295"/>
                <a:gd name="connsiteX4" fmla="*/ 3973926 w 3973926"/>
                <a:gd name="connsiteY4" fmla="*/ 508766 h 565295"/>
                <a:gd name="connsiteX5" fmla="*/ 3917396 w 3973926"/>
                <a:gd name="connsiteY5" fmla="*/ 565296 h 565295"/>
                <a:gd name="connsiteX6" fmla="*/ 56530 w 3973926"/>
                <a:gd name="connsiteY6" fmla="*/ 565295 h 565295"/>
                <a:gd name="connsiteX7" fmla="*/ 0 w 3973926"/>
                <a:gd name="connsiteY7" fmla="*/ 508765 h 565295"/>
                <a:gd name="connsiteX8" fmla="*/ 0 w 3973926"/>
                <a:gd name="connsiteY8" fmla="*/ 56530 h 56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3926" h="565295">
                  <a:moveTo>
                    <a:pt x="0" y="56530"/>
                  </a:moveTo>
                  <a:cubicBezTo>
                    <a:pt x="0" y="25309"/>
                    <a:pt x="25309" y="0"/>
                    <a:pt x="56530" y="0"/>
                  </a:cubicBezTo>
                  <a:lnTo>
                    <a:pt x="3917397" y="0"/>
                  </a:lnTo>
                  <a:cubicBezTo>
                    <a:pt x="3948618" y="0"/>
                    <a:pt x="3973927" y="25309"/>
                    <a:pt x="3973927" y="56530"/>
                  </a:cubicBezTo>
                  <a:cubicBezTo>
                    <a:pt x="3973927" y="207275"/>
                    <a:pt x="3973926" y="358021"/>
                    <a:pt x="3973926" y="508766"/>
                  </a:cubicBezTo>
                  <a:cubicBezTo>
                    <a:pt x="3973926" y="539987"/>
                    <a:pt x="3948617" y="565296"/>
                    <a:pt x="3917396" y="565296"/>
                  </a:cubicBezTo>
                  <a:lnTo>
                    <a:pt x="56530" y="565295"/>
                  </a:lnTo>
                  <a:cubicBezTo>
                    <a:pt x="25309" y="565295"/>
                    <a:pt x="0" y="539986"/>
                    <a:pt x="0" y="508765"/>
                  </a:cubicBezTo>
                  <a:lnTo>
                    <a:pt x="0" y="5653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87" tIns="27987" rIns="27987" bIns="2798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Abgabe am Ende von 12/2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611560" y="260648"/>
            <a:ext cx="7598454" cy="829694"/>
            <a:chOff x="697289" y="188640"/>
            <a:chExt cx="7598454" cy="829694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33" name="Richtungspfeil 32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32" name="Ellipse 31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564424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 38"/>
          <p:cNvGrpSpPr/>
          <p:nvPr/>
        </p:nvGrpSpPr>
        <p:grpSpPr>
          <a:xfrm>
            <a:off x="601316" y="1157791"/>
            <a:ext cx="8445476" cy="714234"/>
            <a:chOff x="374955" y="4250705"/>
            <a:chExt cx="8445476" cy="864096"/>
          </a:xfrm>
          <a:solidFill>
            <a:srgbClr val="002060"/>
          </a:solidFill>
        </p:grpSpPr>
        <p:sp>
          <p:nvSpPr>
            <p:cNvPr id="34" name="Abgerundetes Rechteck 33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518930" y="4441182"/>
              <a:ext cx="8301501" cy="446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Februar / März 2023 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09550" y="1951359"/>
            <a:ext cx="8463439" cy="727883"/>
            <a:chOff x="375351" y="4084284"/>
            <a:chExt cx="8463439" cy="864096"/>
          </a:xfrm>
          <a:solidFill>
            <a:srgbClr val="002060"/>
          </a:solidFill>
        </p:grpSpPr>
        <p:sp>
          <p:nvSpPr>
            <p:cNvPr id="18" name="Abgerundetes Rechteck 17"/>
            <p:cNvSpPr/>
            <p:nvPr/>
          </p:nvSpPr>
          <p:spPr>
            <a:xfrm>
              <a:off x="375351" y="4084284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37289" y="4300263"/>
              <a:ext cx="8301501" cy="438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März / April 2023 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11857" y="2763054"/>
            <a:ext cx="8434936" cy="831874"/>
            <a:chOff x="374955" y="4250705"/>
            <a:chExt cx="8434936" cy="1007432"/>
          </a:xfrm>
          <a:solidFill>
            <a:srgbClr val="002060"/>
          </a:solidFill>
        </p:grpSpPr>
        <p:sp>
          <p:nvSpPr>
            <p:cNvPr id="22" name="Abgerundetes Rechteck 21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08390" y="4475405"/>
              <a:ext cx="8301501" cy="782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Mai / Juni 2023</a:t>
              </a:r>
              <a:endParaRPr lang="de-DE" b="1" dirty="0">
                <a:solidFill>
                  <a:schemeClr val="bg1"/>
                </a:solidFill>
              </a:endParaRPr>
            </a:p>
            <a:p>
              <a:r>
                <a:rPr lang="de-DE" b="1" dirty="0">
                  <a:solidFill>
                    <a:schemeClr val="bg1"/>
                  </a:solidFill>
                </a:rPr>
                <a:t>	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01316" y="4340271"/>
            <a:ext cx="8452827" cy="708996"/>
            <a:chOff x="374955" y="4250705"/>
            <a:chExt cx="8452827" cy="864096"/>
          </a:xfrm>
          <a:solidFill>
            <a:srgbClr val="002060"/>
          </a:solidFill>
        </p:grpSpPr>
        <p:sp>
          <p:nvSpPr>
            <p:cNvPr id="29" name="Abgerundetes Rechteck 28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26281" y="4453041"/>
              <a:ext cx="8301501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Juni 2023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96777" y="5117636"/>
            <a:ext cx="8275691" cy="708996"/>
            <a:chOff x="374955" y="4250705"/>
            <a:chExt cx="8275691" cy="864096"/>
          </a:xfrm>
          <a:solidFill>
            <a:srgbClr val="002060"/>
          </a:solidFill>
        </p:grpSpPr>
        <p:sp>
          <p:nvSpPr>
            <p:cNvPr id="35" name="Abgerundetes Rechteck 34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30820" y="4423423"/>
              <a:ext cx="2504368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21.07.2023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601316" y="3553936"/>
            <a:ext cx="8434936" cy="831874"/>
            <a:chOff x="374955" y="4250705"/>
            <a:chExt cx="8434936" cy="1007432"/>
          </a:xfrm>
          <a:solidFill>
            <a:srgbClr val="002060"/>
          </a:solidFill>
        </p:grpSpPr>
        <p:sp>
          <p:nvSpPr>
            <p:cNvPr id="37" name="Abgerundetes Rechteck 36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08390" y="4475405"/>
              <a:ext cx="8301501" cy="782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Mai 2023</a:t>
              </a:r>
              <a:endParaRPr lang="de-DE" b="1" dirty="0">
                <a:solidFill>
                  <a:schemeClr val="bg1"/>
                </a:solidFill>
              </a:endParaRPr>
            </a:p>
            <a:p>
              <a:r>
                <a:rPr lang="de-DE" b="1" dirty="0">
                  <a:solidFill>
                    <a:schemeClr val="bg1"/>
                  </a:solidFill>
                </a:rPr>
                <a:t>	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128902" y="1318464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Leistungskursarbeiten  12/2 (1. Phase)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135749" y="2140911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Grundkursarbeiten 12/2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135749" y="2948096"/>
            <a:ext cx="577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Leistungskursarbeiten  12/2 (2. Phase)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135749" y="5116047"/>
            <a:ext cx="549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Ausgabe der Jahreszeugnisse</a:t>
            </a:r>
          </a:p>
          <a:p>
            <a:r>
              <a:rPr lang="de-DE" b="1" dirty="0">
                <a:solidFill>
                  <a:schemeClr val="bg1"/>
                </a:solidFill>
              </a:rPr>
              <a:t>Zulassung zur MSS 13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3128901" y="4491191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Abgabe der Facharbeiten und BLL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157477" y="3720636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Kursfahrten</a:t>
            </a:r>
          </a:p>
        </p:txBody>
      </p:sp>
      <p:grpSp>
        <p:nvGrpSpPr>
          <p:cNvPr id="40" name="Gruppieren 39"/>
          <p:cNvGrpSpPr/>
          <p:nvPr/>
        </p:nvGrpSpPr>
        <p:grpSpPr>
          <a:xfrm>
            <a:off x="611560" y="260648"/>
            <a:ext cx="7598454" cy="829694"/>
            <a:chOff x="697289" y="188640"/>
            <a:chExt cx="7598454" cy="829694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44" name="Richtungspfeil 43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43" name="Ellipse 42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1995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6" grpId="0"/>
      <p:bldP spid="30" grpId="0"/>
      <p:bldP spid="42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 38"/>
          <p:cNvGrpSpPr/>
          <p:nvPr/>
        </p:nvGrpSpPr>
        <p:grpSpPr>
          <a:xfrm>
            <a:off x="539552" y="1340768"/>
            <a:ext cx="8445473" cy="927317"/>
            <a:chOff x="374955" y="4250705"/>
            <a:chExt cx="8445473" cy="864096"/>
          </a:xfrm>
          <a:solidFill>
            <a:srgbClr val="002060"/>
          </a:solidFill>
        </p:grpSpPr>
        <p:sp>
          <p:nvSpPr>
            <p:cNvPr id="34" name="Abgerundetes Rechteck 33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518927" y="4510676"/>
              <a:ext cx="8301501" cy="344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04.09.2023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074694" y="1353542"/>
            <a:ext cx="5493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Schultag in der MSS 13</a:t>
            </a:r>
          </a:p>
          <a:p>
            <a:r>
              <a:rPr lang="de-DE" b="1" dirty="0">
                <a:solidFill>
                  <a:schemeClr val="bg1"/>
                </a:solidFill>
              </a:rPr>
              <a:t>Meldung zur schriftlichen Abiturprüfung</a:t>
            </a:r>
          </a:p>
          <a:p>
            <a:r>
              <a:rPr lang="de-DE" b="1" dirty="0">
                <a:solidFill>
                  <a:schemeClr val="bg1"/>
                </a:solidFill>
              </a:rPr>
              <a:t>(vorläufige Festlegung der mündlichen Prüfungsfächer)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38432" y="2490419"/>
            <a:ext cx="8275691" cy="713516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71865" y="2519559"/>
            <a:ext cx="800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Oktober /</a:t>
            </a:r>
          </a:p>
          <a:p>
            <a:r>
              <a:rPr lang="de-DE" dirty="0">
                <a:solidFill>
                  <a:schemeClr val="bg1"/>
                </a:solidFill>
              </a:rPr>
              <a:t>November 2023</a:t>
            </a:r>
            <a:r>
              <a:rPr lang="de-DE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527890" y="3445775"/>
            <a:ext cx="8275691" cy="708996"/>
          </a:xfrm>
          <a:prstGeom prst="roundRect">
            <a:avLst/>
          </a:prstGeom>
          <a:gradFill>
            <a:gsLst>
              <a:gs pos="1290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71864" y="3493531"/>
            <a:ext cx="800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November /</a:t>
            </a:r>
          </a:p>
          <a:p>
            <a:r>
              <a:rPr lang="de-DE" dirty="0">
                <a:solidFill>
                  <a:schemeClr val="bg1"/>
                </a:solidFill>
              </a:rPr>
              <a:t>Dezember 2023</a:t>
            </a:r>
            <a:r>
              <a:rPr lang="de-DE" b="1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084981" y="3600992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Grundkursarbeiten 13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084981" y="2676883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Leistungskursarbeiten 13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527889" y="4343580"/>
            <a:ext cx="8275691" cy="708996"/>
            <a:chOff x="374955" y="4250705"/>
            <a:chExt cx="8275691" cy="864096"/>
          </a:xfrm>
          <a:solidFill>
            <a:srgbClr val="002060"/>
          </a:solidFill>
        </p:grpSpPr>
        <p:sp>
          <p:nvSpPr>
            <p:cNvPr id="35" name="Abgerundetes Rechteck 34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30820" y="4423423"/>
              <a:ext cx="2504368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Januar 2024</a:t>
              </a: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3084981" y="4375917"/>
            <a:ext cx="549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schriftliche Abiturprüfungen</a:t>
            </a:r>
          </a:p>
          <a:p>
            <a:r>
              <a:rPr lang="de-DE" b="1" dirty="0">
                <a:solidFill>
                  <a:schemeClr val="bg1"/>
                </a:solidFill>
              </a:rPr>
              <a:t>(unterrichtsfreie Zeit)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611560" y="260648"/>
            <a:ext cx="7598454" cy="829694"/>
            <a:chOff x="697289" y="188640"/>
            <a:chExt cx="7598454" cy="82969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26" name="Richtungspfeil 25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7930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1" grpId="0"/>
      <p:bldP spid="29" grpId="0" animBg="1"/>
      <p:bldP spid="28" grpId="0"/>
      <p:bldP spid="30" grpId="0"/>
      <p:bldP spid="36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251520" y="1108966"/>
            <a:ext cx="8064896" cy="4336257"/>
            <a:chOff x="251520" y="1108967"/>
            <a:chExt cx="8064896" cy="4064000"/>
          </a:xfrm>
        </p:grpSpPr>
        <p:sp>
          <p:nvSpPr>
            <p:cNvPr id="4" name="Rechteck 3"/>
            <p:cNvSpPr/>
            <p:nvPr/>
          </p:nvSpPr>
          <p:spPr>
            <a:xfrm>
              <a:off x="251520" y="1108967"/>
              <a:ext cx="8064896" cy="4064000"/>
            </a:xfrm>
            <a:prstGeom prst="rect">
              <a:avLst/>
            </a:prstGeom>
            <a:noFill/>
          </p:spPr>
        </p:sp>
        <p:sp>
          <p:nvSpPr>
            <p:cNvPr id="5" name="Freihandform 4"/>
            <p:cNvSpPr/>
            <p:nvPr/>
          </p:nvSpPr>
          <p:spPr>
            <a:xfrm>
              <a:off x="257564" y="2503982"/>
              <a:ext cx="2547937" cy="1273968"/>
            </a:xfrm>
            <a:custGeom>
              <a:avLst/>
              <a:gdLst>
                <a:gd name="connsiteX0" fmla="*/ 0 w 2547937"/>
                <a:gd name="connsiteY0" fmla="*/ 127397 h 1273968"/>
                <a:gd name="connsiteX1" fmla="*/ 127397 w 2547937"/>
                <a:gd name="connsiteY1" fmla="*/ 0 h 1273968"/>
                <a:gd name="connsiteX2" fmla="*/ 2420540 w 2547937"/>
                <a:gd name="connsiteY2" fmla="*/ 0 h 1273968"/>
                <a:gd name="connsiteX3" fmla="*/ 2547937 w 2547937"/>
                <a:gd name="connsiteY3" fmla="*/ 127397 h 1273968"/>
                <a:gd name="connsiteX4" fmla="*/ 2547937 w 2547937"/>
                <a:gd name="connsiteY4" fmla="*/ 1146571 h 1273968"/>
                <a:gd name="connsiteX5" fmla="*/ 2420540 w 2547937"/>
                <a:gd name="connsiteY5" fmla="*/ 1273968 h 1273968"/>
                <a:gd name="connsiteX6" fmla="*/ 127397 w 2547937"/>
                <a:gd name="connsiteY6" fmla="*/ 1273968 h 1273968"/>
                <a:gd name="connsiteX7" fmla="*/ 0 w 2547937"/>
                <a:gd name="connsiteY7" fmla="*/ 1146571 h 1273968"/>
                <a:gd name="connsiteX8" fmla="*/ 0 w 2547937"/>
                <a:gd name="connsiteY8" fmla="*/ 127397 h 127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7937" h="1273968">
                  <a:moveTo>
                    <a:pt x="0" y="127397"/>
                  </a:moveTo>
                  <a:cubicBezTo>
                    <a:pt x="0" y="57038"/>
                    <a:pt x="57038" y="0"/>
                    <a:pt x="127397" y="0"/>
                  </a:cubicBezTo>
                  <a:lnTo>
                    <a:pt x="2420540" y="0"/>
                  </a:lnTo>
                  <a:cubicBezTo>
                    <a:pt x="2490899" y="0"/>
                    <a:pt x="2547937" y="57038"/>
                    <a:pt x="2547937" y="127397"/>
                  </a:cubicBezTo>
                  <a:lnTo>
                    <a:pt x="2547937" y="1146571"/>
                  </a:lnTo>
                  <a:cubicBezTo>
                    <a:pt x="2547937" y="1216930"/>
                    <a:pt x="2490899" y="1273968"/>
                    <a:pt x="2420540" y="1273968"/>
                  </a:cubicBezTo>
                  <a:lnTo>
                    <a:pt x="127397" y="1273968"/>
                  </a:lnTo>
                  <a:cubicBezTo>
                    <a:pt x="57038" y="1273968"/>
                    <a:pt x="0" y="1216930"/>
                    <a:pt x="0" y="1146571"/>
                  </a:cubicBezTo>
                  <a:lnTo>
                    <a:pt x="0" y="12739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743" tIns="48743" rIns="48743" bIns="4874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800" kern="1200" dirty="0"/>
            </a:p>
          </p:txBody>
        </p:sp>
        <p:sp>
          <p:nvSpPr>
            <p:cNvPr id="17" name="Freihandform 16"/>
            <p:cNvSpPr/>
            <p:nvPr/>
          </p:nvSpPr>
          <p:spPr>
            <a:xfrm rot="19189360">
              <a:off x="2648134" y="2682464"/>
              <a:ext cx="1333909" cy="56425"/>
            </a:xfrm>
            <a:custGeom>
              <a:avLst/>
              <a:gdLst>
                <a:gd name="connsiteX0" fmla="*/ 0 w 1333909"/>
                <a:gd name="connsiteY0" fmla="*/ 28212 h 56425"/>
                <a:gd name="connsiteX1" fmla="*/ 1333909 w 1333909"/>
                <a:gd name="connsiteY1" fmla="*/ 28212 h 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909" h="56425">
                  <a:moveTo>
                    <a:pt x="0" y="28212"/>
                  </a:moveTo>
                  <a:lnTo>
                    <a:pt x="1333909" y="282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6306" tIns="-5135" rIns="646307" bIns="-513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3824676" y="1769637"/>
              <a:ext cx="4485694" cy="845492"/>
            </a:xfrm>
            <a:custGeom>
              <a:avLst/>
              <a:gdLst>
                <a:gd name="connsiteX0" fmla="*/ 0 w 4485694"/>
                <a:gd name="connsiteY0" fmla="*/ 66948 h 669483"/>
                <a:gd name="connsiteX1" fmla="*/ 66948 w 4485694"/>
                <a:gd name="connsiteY1" fmla="*/ 0 h 669483"/>
                <a:gd name="connsiteX2" fmla="*/ 4418746 w 4485694"/>
                <a:gd name="connsiteY2" fmla="*/ 0 h 669483"/>
                <a:gd name="connsiteX3" fmla="*/ 4485694 w 4485694"/>
                <a:gd name="connsiteY3" fmla="*/ 66948 h 669483"/>
                <a:gd name="connsiteX4" fmla="*/ 4485694 w 4485694"/>
                <a:gd name="connsiteY4" fmla="*/ 602535 h 669483"/>
                <a:gd name="connsiteX5" fmla="*/ 4418746 w 4485694"/>
                <a:gd name="connsiteY5" fmla="*/ 669483 h 669483"/>
                <a:gd name="connsiteX6" fmla="*/ 66948 w 4485694"/>
                <a:gd name="connsiteY6" fmla="*/ 669483 h 669483"/>
                <a:gd name="connsiteX7" fmla="*/ 0 w 4485694"/>
                <a:gd name="connsiteY7" fmla="*/ 602535 h 669483"/>
                <a:gd name="connsiteX8" fmla="*/ 0 w 4485694"/>
                <a:gd name="connsiteY8" fmla="*/ 66948 h 66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694" h="669483">
                  <a:moveTo>
                    <a:pt x="0" y="66948"/>
                  </a:moveTo>
                  <a:cubicBezTo>
                    <a:pt x="0" y="29974"/>
                    <a:pt x="29974" y="0"/>
                    <a:pt x="66948" y="0"/>
                  </a:cubicBezTo>
                  <a:lnTo>
                    <a:pt x="4418746" y="0"/>
                  </a:lnTo>
                  <a:cubicBezTo>
                    <a:pt x="4455720" y="0"/>
                    <a:pt x="4485694" y="29974"/>
                    <a:pt x="4485694" y="66948"/>
                  </a:cubicBezTo>
                  <a:lnTo>
                    <a:pt x="4485694" y="602535"/>
                  </a:lnTo>
                  <a:cubicBezTo>
                    <a:pt x="4485694" y="639509"/>
                    <a:pt x="4455720" y="669483"/>
                    <a:pt x="4418746" y="669483"/>
                  </a:cubicBezTo>
                  <a:lnTo>
                    <a:pt x="66948" y="669483"/>
                  </a:lnTo>
                  <a:cubicBezTo>
                    <a:pt x="29974" y="669483"/>
                    <a:pt x="0" y="639509"/>
                    <a:pt x="0" y="602535"/>
                  </a:cubicBezTo>
                  <a:lnTo>
                    <a:pt x="0" y="6694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038" tIns="31038" rIns="31038" bIns="3103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Klausur in jedem Leistungskurs,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/>
                <a:t>in Sport zusätzlich praktische Prüfung</a:t>
              </a:r>
              <a:endParaRPr lang="de-DE" sz="1800" b="1" kern="1200" dirty="0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2805501" y="3112754"/>
              <a:ext cx="1019174" cy="56425"/>
            </a:xfrm>
            <a:custGeom>
              <a:avLst/>
              <a:gdLst>
                <a:gd name="connsiteX0" fmla="*/ 0 w 1019174"/>
                <a:gd name="connsiteY0" fmla="*/ 28212 h 56425"/>
                <a:gd name="connsiteX1" fmla="*/ 1019174 w 1019174"/>
                <a:gd name="connsiteY1" fmla="*/ 28212 h 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74" h="56425">
                  <a:moveTo>
                    <a:pt x="0" y="28212"/>
                  </a:moveTo>
                  <a:lnTo>
                    <a:pt x="1019174" y="282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6808" tIns="2733" rIns="496808" bIns="273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3789012" y="2727514"/>
              <a:ext cx="4485694" cy="826906"/>
            </a:xfrm>
            <a:custGeom>
              <a:avLst/>
              <a:gdLst>
                <a:gd name="connsiteX0" fmla="*/ 0 w 4485694"/>
                <a:gd name="connsiteY0" fmla="*/ 66948 h 669483"/>
                <a:gd name="connsiteX1" fmla="*/ 66948 w 4485694"/>
                <a:gd name="connsiteY1" fmla="*/ 0 h 669483"/>
                <a:gd name="connsiteX2" fmla="*/ 4418746 w 4485694"/>
                <a:gd name="connsiteY2" fmla="*/ 0 h 669483"/>
                <a:gd name="connsiteX3" fmla="*/ 4485694 w 4485694"/>
                <a:gd name="connsiteY3" fmla="*/ 66948 h 669483"/>
                <a:gd name="connsiteX4" fmla="*/ 4485694 w 4485694"/>
                <a:gd name="connsiteY4" fmla="*/ 602535 h 669483"/>
                <a:gd name="connsiteX5" fmla="*/ 4418746 w 4485694"/>
                <a:gd name="connsiteY5" fmla="*/ 669483 h 669483"/>
                <a:gd name="connsiteX6" fmla="*/ 66948 w 4485694"/>
                <a:gd name="connsiteY6" fmla="*/ 669483 h 669483"/>
                <a:gd name="connsiteX7" fmla="*/ 0 w 4485694"/>
                <a:gd name="connsiteY7" fmla="*/ 602535 h 669483"/>
                <a:gd name="connsiteX8" fmla="*/ 0 w 4485694"/>
                <a:gd name="connsiteY8" fmla="*/ 66948 h 66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694" h="669483">
                  <a:moveTo>
                    <a:pt x="0" y="66948"/>
                  </a:moveTo>
                  <a:cubicBezTo>
                    <a:pt x="0" y="29974"/>
                    <a:pt x="29974" y="0"/>
                    <a:pt x="66948" y="0"/>
                  </a:cubicBezTo>
                  <a:lnTo>
                    <a:pt x="4418746" y="0"/>
                  </a:lnTo>
                  <a:cubicBezTo>
                    <a:pt x="4455720" y="0"/>
                    <a:pt x="4485694" y="29974"/>
                    <a:pt x="4485694" y="66948"/>
                  </a:cubicBezTo>
                  <a:lnTo>
                    <a:pt x="4485694" y="602535"/>
                  </a:lnTo>
                  <a:cubicBezTo>
                    <a:pt x="4485694" y="639509"/>
                    <a:pt x="4455720" y="669483"/>
                    <a:pt x="4418746" y="669483"/>
                  </a:cubicBezTo>
                  <a:lnTo>
                    <a:pt x="66948" y="669483"/>
                  </a:lnTo>
                  <a:cubicBezTo>
                    <a:pt x="29974" y="669483"/>
                    <a:pt x="0" y="639509"/>
                    <a:pt x="0" y="602535"/>
                  </a:cubicBezTo>
                  <a:lnTo>
                    <a:pt x="0" y="6694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038" tIns="31038" rIns="31038" bIns="3103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zentraler Anteil in Deutsch, Mathematik,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Englisch und Französisch </a:t>
              </a:r>
            </a:p>
          </p:txBody>
        </p:sp>
        <p:sp>
          <p:nvSpPr>
            <p:cNvPr id="21" name="Freihandform 20"/>
            <p:cNvSpPr/>
            <p:nvPr/>
          </p:nvSpPr>
          <p:spPr>
            <a:xfrm rot="2410640">
              <a:off x="2648134" y="3543043"/>
              <a:ext cx="1333909" cy="56425"/>
            </a:xfrm>
            <a:custGeom>
              <a:avLst/>
              <a:gdLst>
                <a:gd name="connsiteX0" fmla="*/ 0 w 1333909"/>
                <a:gd name="connsiteY0" fmla="*/ 28212 h 56425"/>
                <a:gd name="connsiteX1" fmla="*/ 1333909 w 1333909"/>
                <a:gd name="connsiteY1" fmla="*/ 28212 h 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909" h="56425">
                  <a:moveTo>
                    <a:pt x="0" y="28212"/>
                  </a:moveTo>
                  <a:lnTo>
                    <a:pt x="1333909" y="282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6307" tIns="-5136" rIns="646306" bIns="-513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3824676" y="3666803"/>
              <a:ext cx="4485694" cy="793233"/>
            </a:xfrm>
            <a:custGeom>
              <a:avLst/>
              <a:gdLst>
                <a:gd name="connsiteX0" fmla="*/ 0 w 4485694"/>
                <a:gd name="connsiteY0" fmla="*/ 66948 h 669483"/>
                <a:gd name="connsiteX1" fmla="*/ 66948 w 4485694"/>
                <a:gd name="connsiteY1" fmla="*/ 0 h 669483"/>
                <a:gd name="connsiteX2" fmla="*/ 4418746 w 4485694"/>
                <a:gd name="connsiteY2" fmla="*/ 0 h 669483"/>
                <a:gd name="connsiteX3" fmla="*/ 4485694 w 4485694"/>
                <a:gd name="connsiteY3" fmla="*/ 66948 h 669483"/>
                <a:gd name="connsiteX4" fmla="*/ 4485694 w 4485694"/>
                <a:gd name="connsiteY4" fmla="*/ 602535 h 669483"/>
                <a:gd name="connsiteX5" fmla="*/ 4418746 w 4485694"/>
                <a:gd name="connsiteY5" fmla="*/ 669483 h 669483"/>
                <a:gd name="connsiteX6" fmla="*/ 66948 w 4485694"/>
                <a:gd name="connsiteY6" fmla="*/ 669483 h 669483"/>
                <a:gd name="connsiteX7" fmla="*/ 0 w 4485694"/>
                <a:gd name="connsiteY7" fmla="*/ 602535 h 669483"/>
                <a:gd name="connsiteX8" fmla="*/ 0 w 4485694"/>
                <a:gd name="connsiteY8" fmla="*/ 66948 h 66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5694" h="669483">
                  <a:moveTo>
                    <a:pt x="0" y="66948"/>
                  </a:moveTo>
                  <a:cubicBezTo>
                    <a:pt x="0" y="29974"/>
                    <a:pt x="29974" y="0"/>
                    <a:pt x="66948" y="0"/>
                  </a:cubicBezTo>
                  <a:lnTo>
                    <a:pt x="4418746" y="0"/>
                  </a:lnTo>
                  <a:cubicBezTo>
                    <a:pt x="4455720" y="0"/>
                    <a:pt x="4485694" y="29974"/>
                    <a:pt x="4485694" y="66948"/>
                  </a:cubicBezTo>
                  <a:lnTo>
                    <a:pt x="4485694" y="602535"/>
                  </a:lnTo>
                  <a:cubicBezTo>
                    <a:pt x="4485694" y="639509"/>
                    <a:pt x="4455720" y="669483"/>
                    <a:pt x="4418746" y="669483"/>
                  </a:cubicBezTo>
                  <a:lnTo>
                    <a:pt x="66948" y="669483"/>
                  </a:lnTo>
                  <a:cubicBezTo>
                    <a:pt x="29974" y="669483"/>
                    <a:pt x="0" y="639509"/>
                    <a:pt x="0" y="602535"/>
                  </a:cubicBezTo>
                  <a:lnTo>
                    <a:pt x="0" y="6694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038" tIns="31038" rIns="31038" bIns="3103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/>
                <a:t>unterrichtsfreie Zeit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05150" y="2708920"/>
            <a:ext cx="2266650" cy="1152128"/>
            <a:chOff x="563806" y="1372790"/>
            <a:chExt cx="1584176" cy="864096"/>
          </a:xfrm>
          <a:solidFill>
            <a:srgbClr val="002060"/>
          </a:solidFill>
        </p:grpSpPr>
        <p:sp>
          <p:nvSpPr>
            <p:cNvPr id="15" name="Abgerundetes Rechteck 14"/>
            <p:cNvSpPr/>
            <p:nvPr/>
          </p:nvSpPr>
          <p:spPr>
            <a:xfrm>
              <a:off x="563806" y="1372790"/>
              <a:ext cx="1584176" cy="864096"/>
            </a:xfrm>
            <a:prstGeom prst="roundRect">
              <a:avLst/>
            </a:prstGeom>
            <a:grpFill/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18884" y="1516297"/>
              <a:ext cx="1296144" cy="5770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200" b="1" dirty="0">
                  <a:solidFill>
                    <a:schemeClr val="bg1"/>
                  </a:solidFill>
                </a:rPr>
                <a:t>schriftliche</a:t>
              </a:r>
            </a:p>
            <a:p>
              <a:pPr algn="ctr"/>
              <a:r>
                <a:rPr lang="de-DE" sz="2200" b="1" dirty="0">
                  <a:solidFill>
                    <a:schemeClr val="bg1"/>
                  </a:solidFill>
                </a:rPr>
                <a:t>Abiturprüfung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11560" y="260648"/>
            <a:ext cx="7598454" cy="829694"/>
            <a:chOff x="697289" y="188640"/>
            <a:chExt cx="7598454" cy="829694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31" name="Richtungspfeil 30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30" name="Ellipse 29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788216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 38"/>
          <p:cNvGrpSpPr/>
          <p:nvPr/>
        </p:nvGrpSpPr>
        <p:grpSpPr>
          <a:xfrm>
            <a:off x="589653" y="1286259"/>
            <a:ext cx="8445473" cy="704282"/>
            <a:chOff x="374955" y="4250705"/>
            <a:chExt cx="8445473" cy="864096"/>
          </a:xfrm>
          <a:solidFill>
            <a:srgbClr val="002060"/>
          </a:solidFill>
        </p:grpSpPr>
        <p:sp>
          <p:nvSpPr>
            <p:cNvPr id="34" name="Abgerundetes Rechteck 33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518927" y="4426176"/>
              <a:ext cx="8301501" cy="453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Februar 2024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3145598" y="1437485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letzter Monat Unterricht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589653" y="2131841"/>
            <a:ext cx="8421496" cy="1272044"/>
            <a:chOff x="374955" y="4250705"/>
            <a:chExt cx="8421496" cy="864096"/>
          </a:xfrm>
          <a:solidFill>
            <a:srgbClr val="002060"/>
          </a:solidFill>
        </p:grpSpPr>
        <p:sp>
          <p:nvSpPr>
            <p:cNvPr id="22" name="Abgerundetes Rechteck 21"/>
            <p:cNvSpPr/>
            <p:nvPr/>
          </p:nvSpPr>
          <p:spPr>
            <a:xfrm>
              <a:off x="374955" y="4250705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94950" y="4417103"/>
              <a:ext cx="8301501" cy="43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Ende Februar /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Anfang März 2024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589653" y="3539148"/>
            <a:ext cx="8445473" cy="708996"/>
            <a:chOff x="374955" y="4289931"/>
            <a:chExt cx="8445473" cy="864096"/>
          </a:xfrm>
          <a:solidFill>
            <a:srgbClr val="002060"/>
          </a:solidFill>
        </p:grpSpPr>
        <p:sp>
          <p:nvSpPr>
            <p:cNvPr id="29" name="Abgerundetes Rechteck 28"/>
            <p:cNvSpPr/>
            <p:nvPr/>
          </p:nvSpPr>
          <p:spPr>
            <a:xfrm>
              <a:off x="374955" y="4289931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18927" y="4536729"/>
              <a:ext cx="8301501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März 2024</a:t>
              </a:r>
              <a:r>
                <a:rPr lang="de-DE" b="1" dirty="0">
                  <a:solidFill>
                    <a:schemeClr val="bg1"/>
                  </a:solidFill>
                </a:rPr>
                <a:t>		</a:t>
              </a: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3113135" y="3743611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mündliche Abiturprüfungen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589653" y="4407344"/>
            <a:ext cx="8275691" cy="708996"/>
            <a:chOff x="374955" y="4329843"/>
            <a:chExt cx="8275691" cy="864096"/>
          </a:xfrm>
          <a:solidFill>
            <a:srgbClr val="002060"/>
          </a:solidFill>
        </p:grpSpPr>
        <p:sp>
          <p:nvSpPr>
            <p:cNvPr id="35" name="Abgerundetes Rechteck 34"/>
            <p:cNvSpPr/>
            <p:nvPr/>
          </p:nvSpPr>
          <p:spPr>
            <a:xfrm>
              <a:off x="374955" y="4329843"/>
              <a:ext cx="8275691" cy="864096"/>
            </a:xfrm>
            <a:prstGeom prst="roundRect">
              <a:avLst/>
            </a:prstGeom>
            <a:gradFill>
              <a:gsLst>
                <a:gs pos="12900">
                  <a:srgbClr val="0C306F"/>
                </a:gs>
                <a:gs pos="0">
                  <a:srgbClr val="002060"/>
                </a:gs>
                <a:gs pos="100000">
                  <a:schemeClr val="accent1">
                    <a:lumMod val="97000"/>
                    <a:lumOff val="3000"/>
                  </a:schemeClr>
                </a:gs>
                <a:gs pos="100000">
                  <a:srgbClr val="002060"/>
                </a:gs>
              </a:gsLst>
              <a:lin ang="8100000" scaled="1"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23095" y="4531528"/>
              <a:ext cx="2504368" cy="45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März 2024</a:t>
              </a: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3122757" y="2157026"/>
            <a:ext cx="5493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Unterrichtsende MSS 13,</a:t>
            </a:r>
          </a:p>
          <a:p>
            <a:r>
              <a:rPr lang="de-DE" b="1" dirty="0">
                <a:solidFill>
                  <a:schemeClr val="bg1"/>
                </a:solidFill>
              </a:rPr>
              <a:t>Mitteilung der Ergebnisse der schriftlichen Prüfungen,</a:t>
            </a:r>
          </a:p>
          <a:p>
            <a:r>
              <a:rPr lang="de-DE" b="1" dirty="0">
                <a:solidFill>
                  <a:schemeClr val="bg1"/>
                </a:solidFill>
              </a:rPr>
              <a:t>Anmeldung zum mündlichen Abitur,</a:t>
            </a:r>
          </a:p>
          <a:p>
            <a:r>
              <a:rPr lang="de-DE" b="1" dirty="0">
                <a:solidFill>
                  <a:schemeClr val="bg1"/>
                </a:solidFill>
              </a:rPr>
              <a:t>Ausgabe der Zeugnisse MSS 13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097577" y="4572828"/>
            <a:ext cx="549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Abiturfeier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611560" y="260648"/>
            <a:ext cx="7598454" cy="829694"/>
            <a:chOff x="697289" y="188640"/>
            <a:chExt cx="7598454" cy="82969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26" name="Richtungspfeil 25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0243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6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 28"/>
          <p:cNvGraphicFramePr/>
          <p:nvPr>
            <p:extLst>
              <p:ext uri="{D42A27DB-BD31-4B8C-83A1-F6EECF244321}">
                <p14:modId xmlns:p14="http://schemas.microsoft.com/office/powerpoint/2010/main" val="654883240"/>
              </p:ext>
            </p:extLst>
          </p:nvPr>
        </p:nvGraphicFramePr>
        <p:xfrm>
          <a:off x="395536" y="360040"/>
          <a:ext cx="840933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2411760" y="1522372"/>
            <a:ext cx="4536504" cy="682492"/>
            <a:chOff x="563806" y="1372790"/>
            <a:chExt cx="1584176" cy="864096"/>
          </a:xfrm>
          <a:solidFill>
            <a:srgbClr val="002060"/>
          </a:solidFill>
        </p:grpSpPr>
        <p:sp>
          <p:nvSpPr>
            <p:cNvPr id="15" name="Abgerundetes Rechteck 14"/>
            <p:cNvSpPr/>
            <p:nvPr/>
          </p:nvSpPr>
          <p:spPr>
            <a:xfrm>
              <a:off x="563806" y="1372790"/>
              <a:ext cx="1584176" cy="864096"/>
            </a:xfrm>
            <a:prstGeom prst="roundRect">
              <a:avLst/>
            </a:prstGeom>
            <a:grpFill/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18884" y="1516297"/>
              <a:ext cx="1296144" cy="5455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200" b="1" dirty="0">
                  <a:solidFill>
                    <a:schemeClr val="bg1"/>
                  </a:solidFill>
                </a:rPr>
                <a:t>mündliche Abiturprüfung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800977" y="360040"/>
            <a:ext cx="7598454" cy="829694"/>
            <a:chOff x="697289" y="188640"/>
            <a:chExt cx="7598454" cy="829694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13" name="Richtungspfeil 12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11" name="Ellipse 10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575852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 28"/>
          <p:cNvGraphicFramePr/>
          <p:nvPr>
            <p:extLst/>
          </p:nvPr>
        </p:nvGraphicFramePr>
        <p:xfrm>
          <a:off x="2019571" y="548680"/>
          <a:ext cx="57450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3275856" y="1196752"/>
            <a:ext cx="3232560" cy="360040"/>
            <a:chOff x="563806" y="1338199"/>
            <a:chExt cx="1584176" cy="898687"/>
          </a:xfrm>
          <a:solidFill>
            <a:srgbClr val="002060"/>
          </a:solidFill>
        </p:grpSpPr>
        <p:sp>
          <p:nvSpPr>
            <p:cNvPr id="15" name="Abgerundetes Rechteck 14"/>
            <p:cNvSpPr/>
            <p:nvPr/>
          </p:nvSpPr>
          <p:spPr>
            <a:xfrm>
              <a:off x="563806" y="1372790"/>
              <a:ext cx="1584176" cy="864096"/>
            </a:xfrm>
            <a:prstGeom prst="roundRect">
              <a:avLst/>
            </a:prstGeom>
            <a:grp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18884" y="1338199"/>
              <a:ext cx="1296144" cy="8450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mündliche Abiturprüfung</a:t>
              </a:r>
            </a:p>
          </p:txBody>
        </p:sp>
      </p:grpSp>
      <p:sp>
        <p:nvSpPr>
          <p:cNvPr id="17" name="Pfeil nach unten 16"/>
          <p:cNvSpPr/>
          <p:nvPr/>
        </p:nvSpPr>
        <p:spPr>
          <a:xfrm>
            <a:off x="2034472" y="1663797"/>
            <a:ext cx="576064" cy="576064"/>
          </a:xfrm>
          <a:prstGeom prst="downArrow">
            <a:avLst/>
          </a:prstGeom>
          <a:noFill/>
          <a:ln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2915503605"/>
              </p:ext>
            </p:extLst>
          </p:nvPr>
        </p:nvGraphicFramePr>
        <p:xfrm>
          <a:off x="1605975" y="3653240"/>
          <a:ext cx="7132296" cy="118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Pfeil nach unten 18"/>
          <p:cNvSpPr/>
          <p:nvPr/>
        </p:nvSpPr>
        <p:spPr>
          <a:xfrm rot="16200000">
            <a:off x="683568" y="4008735"/>
            <a:ext cx="576064" cy="576064"/>
          </a:xfrm>
          <a:prstGeom prst="downArrow">
            <a:avLst/>
          </a:prstGeom>
          <a:solidFill>
            <a:srgbClr val="002060"/>
          </a:solidFill>
          <a:ln cmpd="dbl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/>
          <p:nvPr/>
        </p:nvSpPr>
        <p:spPr>
          <a:xfrm>
            <a:off x="2394512" y="3035055"/>
            <a:ext cx="576064" cy="576064"/>
          </a:xfrm>
          <a:prstGeom prst="downArrow">
            <a:avLst/>
          </a:prstGeom>
          <a:noFill/>
          <a:ln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2" name="Diagramm 21"/>
          <p:cNvGraphicFramePr/>
          <p:nvPr>
            <p:extLst>
              <p:ext uri="{D42A27DB-BD31-4B8C-83A1-F6EECF244321}">
                <p14:modId xmlns:p14="http://schemas.microsoft.com/office/powerpoint/2010/main" val="3616517158"/>
              </p:ext>
            </p:extLst>
          </p:nvPr>
        </p:nvGraphicFramePr>
        <p:xfrm>
          <a:off x="1258832" y="5026899"/>
          <a:ext cx="7580745" cy="48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3" name="Pfeil nach unten 22"/>
          <p:cNvSpPr/>
          <p:nvPr/>
        </p:nvSpPr>
        <p:spPr>
          <a:xfrm rot="16200000">
            <a:off x="683568" y="4941168"/>
            <a:ext cx="576064" cy="576064"/>
          </a:xfrm>
          <a:prstGeom prst="downArrow">
            <a:avLst/>
          </a:prstGeom>
          <a:solidFill>
            <a:srgbClr val="002060"/>
          </a:solidFill>
          <a:ln cmpd="dbl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611560" y="260648"/>
            <a:ext cx="7598454" cy="829694"/>
            <a:chOff x="697289" y="188640"/>
            <a:chExt cx="7598454" cy="82969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26" name="Richtungspfeil 25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Der Weg zum Abitur</a:t>
                </a:r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56146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897104340"/>
              </p:ext>
            </p:extLst>
          </p:nvPr>
        </p:nvGraphicFramePr>
        <p:xfrm>
          <a:off x="1153230" y="1628800"/>
          <a:ext cx="71287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683568" y="332656"/>
            <a:ext cx="7598454" cy="829694"/>
            <a:chOff x="697289" y="188640"/>
            <a:chExt cx="7598454" cy="829694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9" name="Richtungspfeil 8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Fachhochschulreife</a:t>
                </a:r>
              </a:p>
            </p:txBody>
          </p:sp>
        </p:grpSp>
        <p:sp>
          <p:nvSpPr>
            <p:cNvPr id="8" name="Ellipse 7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70062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80746" y="1469683"/>
            <a:ext cx="7560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</a:rPr>
              <a:t>Die Entscheidung über das „Bestehen des Abiturs“ und über die Abiturnote hängt in der MSS nicht von einigen wenigen punktuellen Prüfungen am Ende der Jahrgangsstufe 13 ab. 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Vielmehr werden Punktzahlen aus den Halbjahreszeugnissen der </a:t>
            </a:r>
          </a:p>
          <a:p>
            <a:r>
              <a:rPr lang="de-DE" sz="2000" dirty="0">
                <a:solidFill>
                  <a:srgbClr val="002060"/>
                </a:solidFill>
              </a:rPr>
              <a:t>gesamten Qualifikationsphase und der Abiturprüfung zu einer Gesamtpunktzahl addiert.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22806" y="3901697"/>
            <a:ext cx="7560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A4100"/>
                </a:solidFill>
              </a:rPr>
              <a:t>Qualifikation im Block I</a:t>
            </a:r>
            <a:r>
              <a:rPr lang="de-DE" sz="2000" dirty="0">
                <a:solidFill>
                  <a:srgbClr val="EA4100"/>
                </a:solidFill>
              </a:rPr>
              <a:t>: </a:t>
            </a:r>
            <a:r>
              <a:rPr lang="de-DE" sz="2000" dirty="0">
                <a:solidFill>
                  <a:srgbClr val="002060"/>
                </a:solidFill>
              </a:rPr>
              <a:t>	35 Kurse aus der Qualifikationsphase</a:t>
            </a:r>
          </a:p>
          <a:p>
            <a:pPr>
              <a:lnSpc>
                <a:spcPct val="50000"/>
              </a:lnSpc>
            </a:pPr>
            <a:r>
              <a:rPr lang="de-DE" sz="2000" dirty="0">
                <a:solidFill>
                  <a:srgbClr val="002060"/>
                </a:solidFill>
              </a:rPr>
              <a:t>			</a:t>
            </a:r>
          </a:p>
          <a:p>
            <a:pPr>
              <a:lnSpc>
                <a:spcPct val="50000"/>
              </a:lnSpc>
            </a:pPr>
            <a:r>
              <a:rPr lang="de-DE" sz="2000" dirty="0">
                <a:solidFill>
                  <a:srgbClr val="002060"/>
                </a:solidFill>
              </a:rPr>
              <a:t>			(</a:t>
            </a:r>
            <a:r>
              <a:rPr lang="de-DE" sz="2000" b="1" dirty="0">
                <a:solidFill>
                  <a:srgbClr val="002060"/>
                </a:solidFill>
              </a:rPr>
              <a:t>bis zu 600 Punkte</a:t>
            </a:r>
            <a:r>
              <a:rPr lang="de-DE" sz="2000" dirty="0">
                <a:solidFill>
                  <a:srgbClr val="002060"/>
                </a:solidFill>
              </a:rPr>
              <a:t>)</a:t>
            </a:r>
          </a:p>
          <a:p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b="1" dirty="0">
                <a:solidFill>
                  <a:srgbClr val="EA4100"/>
                </a:solidFill>
              </a:rPr>
              <a:t>Qualifikation im Block II</a:t>
            </a:r>
            <a:r>
              <a:rPr lang="de-DE" sz="2000" dirty="0">
                <a:solidFill>
                  <a:srgbClr val="EA4100"/>
                </a:solidFill>
              </a:rPr>
              <a:t>: </a:t>
            </a:r>
            <a:r>
              <a:rPr lang="de-DE" sz="2000" dirty="0">
                <a:solidFill>
                  <a:srgbClr val="002060"/>
                </a:solidFill>
              </a:rPr>
              <a:t>Ergebnisse der schriftlichen und </a:t>
            </a:r>
          </a:p>
          <a:p>
            <a:r>
              <a:rPr lang="de-DE" sz="2000" dirty="0">
                <a:solidFill>
                  <a:srgbClr val="002060"/>
                </a:solidFill>
              </a:rPr>
              <a:t>			 mündlichen Abiturprüfungen</a:t>
            </a:r>
          </a:p>
          <a:p>
            <a:r>
              <a:rPr lang="de-DE" sz="2000" dirty="0">
                <a:solidFill>
                  <a:srgbClr val="002060"/>
                </a:solidFill>
              </a:rPr>
              <a:t>			 (</a:t>
            </a:r>
            <a:r>
              <a:rPr lang="de-DE" sz="2000" b="1" dirty="0">
                <a:solidFill>
                  <a:srgbClr val="002060"/>
                </a:solidFill>
              </a:rPr>
              <a:t>bis zu 300 Punkte</a:t>
            </a:r>
            <a:r>
              <a:rPr lang="de-DE" sz="2000" dirty="0">
                <a:solidFill>
                  <a:srgbClr val="002060"/>
                </a:solidFill>
              </a:rPr>
              <a:t>)</a:t>
            </a:r>
          </a:p>
          <a:p>
            <a:endParaRPr lang="de-DE" dirty="0">
              <a:solidFill>
                <a:srgbClr val="002060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80746" y="423965"/>
            <a:ext cx="7598454" cy="829694"/>
            <a:chOff x="697289" y="188640"/>
            <a:chExt cx="7598454" cy="829694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9" name="Richtungspfeil 8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Wie entsteht die Abiturnote?</a:t>
                </a:r>
              </a:p>
            </p:txBody>
          </p:sp>
        </p:grpSp>
        <p:sp>
          <p:nvSpPr>
            <p:cNvPr id="8" name="Ellipse 7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0547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00402" y="1268760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</a:rPr>
              <a:t>„35 Kurse der Qualifikationsphase sind einzubringen.“</a:t>
            </a:r>
          </a:p>
          <a:p>
            <a:r>
              <a:rPr lang="de-DE" sz="2000" dirty="0">
                <a:solidFill>
                  <a:srgbClr val="002060"/>
                </a:solidFill>
              </a:rPr>
              <a:t>Unter diesen müssen sich befinden:</a:t>
            </a:r>
          </a:p>
          <a:p>
            <a:pPr>
              <a:lnSpc>
                <a:spcPct val="50000"/>
              </a:lnSpc>
            </a:pPr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	4 Kurse in </a:t>
            </a:r>
            <a:r>
              <a:rPr lang="de-DE" sz="2000" dirty="0">
                <a:solidFill>
                  <a:srgbClr val="EA4100"/>
                </a:solidFill>
              </a:rPr>
              <a:t>Deutsch</a:t>
            </a:r>
          </a:p>
          <a:p>
            <a:pPr>
              <a:lnSpc>
                <a:spcPct val="50000"/>
              </a:lnSpc>
            </a:pPr>
            <a:r>
              <a:rPr lang="de-DE" sz="2000" dirty="0">
                <a:solidFill>
                  <a:srgbClr val="002060"/>
                </a:solidFill>
              </a:rPr>
              <a:t>	</a:t>
            </a:r>
          </a:p>
          <a:p>
            <a:r>
              <a:rPr lang="de-DE" sz="2000" dirty="0">
                <a:solidFill>
                  <a:srgbClr val="002060"/>
                </a:solidFill>
              </a:rPr>
              <a:t>	4 Kurse in einer </a:t>
            </a:r>
            <a:r>
              <a:rPr lang="de-DE" sz="2000" dirty="0">
                <a:solidFill>
                  <a:srgbClr val="EA4100"/>
                </a:solidFill>
              </a:rPr>
              <a:t>Fremdsprache</a:t>
            </a:r>
          </a:p>
          <a:p>
            <a:pPr>
              <a:lnSpc>
                <a:spcPct val="50000"/>
              </a:lnSpc>
            </a:pPr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	4 Kurse in </a:t>
            </a:r>
            <a:r>
              <a:rPr lang="de-DE" sz="2000" dirty="0">
                <a:solidFill>
                  <a:srgbClr val="EA4100"/>
                </a:solidFill>
              </a:rPr>
              <a:t>Mathematik</a:t>
            </a:r>
          </a:p>
          <a:p>
            <a:pPr>
              <a:lnSpc>
                <a:spcPct val="50000"/>
              </a:lnSpc>
            </a:pPr>
            <a:r>
              <a:rPr lang="de-DE" sz="2000" dirty="0">
                <a:solidFill>
                  <a:srgbClr val="002060"/>
                </a:solidFill>
              </a:rPr>
              <a:t>	</a:t>
            </a:r>
          </a:p>
          <a:p>
            <a:r>
              <a:rPr lang="de-DE" sz="2000" dirty="0">
                <a:solidFill>
                  <a:srgbClr val="002060"/>
                </a:solidFill>
              </a:rPr>
              <a:t>	4 Kurse in einer </a:t>
            </a:r>
            <a:r>
              <a:rPr lang="de-DE" sz="2000" dirty="0">
                <a:solidFill>
                  <a:srgbClr val="EA4100"/>
                </a:solidFill>
              </a:rPr>
              <a:t>Naturwissenschaft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	4 Kurse in einem </a:t>
            </a:r>
            <a:r>
              <a:rPr lang="de-DE" sz="2000" dirty="0">
                <a:solidFill>
                  <a:srgbClr val="EA4100"/>
                </a:solidFill>
              </a:rPr>
              <a:t>gesellschaftswissenschaftlichen Fach</a:t>
            </a:r>
          </a:p>
          <a:p>
            <a:pPr>
              <a:lnSpc>
                <a:spcPct val="50000"/>
              </a:lnSpc>
            </a:pPr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	1 Kurs aus der Jahrgangsstufe 13 in einer </a:t>
            </a:r>
            <a:r>
              <a:rPr lang="de-DE" sz="2000" dirty="0">
                <a:solidFill>
                  <a:srgbClr val="EA4100"/>
                </a:solidFill>
              </a:rPr>
              <a:t>2. Fremdsprache </a:t>
            </a:r>
            <a:r>
              <a:rPr lang="de-DE" sz="2000" dirty="0">
                <a:solidFill>
                  <a:srgbClr val="002060"/>
                </a:solidFill>
              </a:rPr>
              <a:t>	oder in einer </a:t>
            </a:r>
            <a:r>
              <a:rPr lang="de-DE" sz="2000" dirty="0">
                <a:solidFill>
                  <a:srgbClr val="EA4100"/>
                </a:solidFill>
              </a:rPr>
              <a:t>2. Naturwissenschaft </a:t>
            </a:r>
            <a:r>
              <a:rPr lang="de-DE" sz="2000" dirty="0">
                <a:solidFill>
                  <a:srgbClr val="002060"/>
                </a:solidFill>
              </a:rPr>
              <a:t>(oder in Informatik)</a:t>
            </a:r>
          </a:p>
          <a:p>
            <a:pPr>
              <a:lnSpc>
                <a:spcPct val="50000"/>
              </a:lnSpc>
            </a:pPr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	2 Kurse in einem </a:t>
            </a:r>
            <a:r>
              <a:rPr lang="de-DE" sz="2000" dirty="0">
                <a:solidFill>
                  <a:srgbClr val="EA4100"/>
                </a:solidFill>
              </a:rPr>
              <a:t>künstlerischen Fach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836428" y="260648"/>
            <a:ext cx="7598454" cy="829694"/>
            <a:chOff x="697289" y="188640"/>
            <a:chExt cx="7598454" cy="82969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8" name="Richtungspfeil 7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Qualifikation im Block I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326212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80746" y="1700808"/>
            <a:ext cx="75608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</a:rPr>
              <a:t>Eingebracht  werden müssen bei den </a:t>
            </a:r>
            <a:r>
              <a:rPr lang="de-DE" sz="2000" dirty="0">
                <a:solidFill>
                  <a:srgbClr val="EA4100"/>
                </a:solidFill>
              </a:rPr>
              <a:t>drei Leistungsfächern </a:t>
            </a:r>
            <a:r>
              <a:rPr lang="de-DE" sz="2000" dirty="0">
                <a:solidFill>
                  <a:srgbClr val="002060"/>
                </a:solidFill>
              </a:rPr>
              <a:t>jeweils die vier Kurse der Qualifikationsphase. </a:t>
            </a:r>
          </a:p>
          <a:p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Die Kurse von zwei Leistungsfächern werden </a:t>
            </a:r>
            <a:r>
              <a:rPr lang="de-DE" sz="2000" b="1" dirty="0">
                <a:solidFill>
                  <a:srgbClr val="002060"/>
                </a:solidFill>
              </a:rPr>
              <a:t>doppelt</a:t>
            </a:r>
            <a:r>
              <a:rPr lang="de-DE" sz="2000" dirty="0">
                <a:solidFill>
                  <a:srgbClr val="002060"/>
                </a:solidFill>
              </a:rPr>
              <a:t> gewertet.</a:t>
            </a:r>
          </a:p>
          <a:p>
            <a:r>
              <a:rPr lang="de-DE" sz="2000" dirty="0">
                <a:solidFill>
                  <a:srgbClr val="002060"/>
                </a:solidFill>
              </a:rPr>
              <a:t> </a:t>
            </a:r>
          </a:p>
          <a:p>
            <a:r>
              <a:rPr lang="de-DE" sz="2000" dirty="0">
                <a:solidFill>
                  <a:srgbClr val="002060"/>
                </a:solidFill>
              </a:rPr>
              <a:t>Der Leistungskurs mit der niedrigsten Punktsumme und die Grundkurse werden </a:t>
            </a:r>
            <a:r>
              <a:rPr lang="de-DE" sz="2000" b="1" dirty="0">
                <a:solidFill>
                  <a:srgbClr val="002060"/>
                </a:solidFill>
              </a:rPr>
              <a:t>einfach</a:t>
            </a:r>
            <a:r>
              <a:rPr lang="de-DE" sz="2000" dirty="0">
                <a:solidFill>
                  <a:srgbClr val="002060"/>
                </a:solidFill>
              </a:rPr>
              <a:t> gewertet. </a:t>
            </a:r>
          </a:p>
          <a:p>
            <a:endParaRPr lang="de-DE" sz="2000" dirty="0">
              <a:solidFill>
                <a:srgbClr val="002060"/>
              </a:solidFill>
            </a:endParaRPr>
          </a:p>
          <a:p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Im </a:t>
            </a:r>
            <a:r>
              <a:rPr lang="de-DE" sz="2000" dirty="0">
                <a:solidFill>
                  <a:srgbClr val="EA4100"/>
                </a:solidFill>
              </a:rPr>
              <a:t>vierten und gegebenenfalls fünften Prüfungsfach </a:t>
            </a:r>
            <a:r>
              <a:rPr lang="de-DE" sz="2000" dirty="0">
                <a:solidFill>
                  <a:srgbClr val="002060"/>
                </a:solidFill>
              </a:rPr>
              <a:t>müssen jeweils die vier Kurse der Qualifikationsphase eingebracht werden. </a:t>
            </a:r>
          </a:p>
          <a:p>
            <a:endParaRPr lang="de-DE" dirty="0">
              <a:solidFill>
                <a:srgbClr val="00206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55576" y="476672"/>
            <a:ext cx="7598454" cy="829694"/>
            <a:chOff x="697289" y="188640"/>
            <a:chExt cx="7598454" cy="82969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8" name="Richtungspfeil 7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Qualifikation im Block I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286324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1772816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</a:rPr>
              <a:t>Ein mit </a:t>
            </a:r>
            <a:r>
              <a:rPr lang="de-DE" sz="2000" b="1" dirty="0">
                <a:solidFill>
                  <a:srgbClr val="002060"/>
                </a:solidFill>
              </a:rPr>
              <a:t>0 Punkten </a:t>
            </a:r>
            <a:r>
              <a:rPr lang="de-DE" sz="2000" dirty="0">
                <a:solidFill>
                  <a:srgbClr val="002060"/>
                </a:solidFill>
              </a:rPr>
              <a:t>abgeschlossener Kurs darf nicht eingebracht werden. </a:t>
            </a:r>
          </a:p>
          <a:p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Es dürfen </a:t>
            </a:r>
            <a:r>
              <a:rPr lang="de-DE" sz="2000" b="1" dirty="0">
                <a:solidFill>
                  <a:srgbClr val="002060"/>
                </a:solidFill>
              </a:rPr>
              <a:t>höchstens 7 Kurse </a:t>
            </a:r>
            <a:r>
              <a:rPr lang="de-DE" sz="2000" dirty="0">
                <a:solidFill>
                  <a:srgbClr val="002060"/>
                </a:solidFill>
              </a:rPr>
              <a:t>mit </a:t>
            </a:r>
            <a:r>
              <a:rPr lang="de-DE" sz="2000" b="1" dirty="0">
                <a:solidFill>
                  <a:srgbClr val="002060"/>
                </a:solidFill>
              </a:rPr>
              <a:t>weniger als 5 Punkten</a:t>
            </a:r>
            <a:r>
              <a:rPr lang="de-DE" sz="2000" dirty="0">
                <a:solidFill>
                  <a:srgbClr val="002060"/>
                </a:solidFill>
              </a:rPr>
              <a:t> eingebracht werden. </a:t>
            </a:r>
          </a:p>
          <a:p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Wird ein oder mehr als ein Kurs in einem innerhalb der Pflichtstundenzahl belegten Grundfach eingebracht, so ist der </a:t>
            </a:r>
            <a:r>
              <a:rPr lang="de-DE" sz="2000" b="1" dirty="0">
                <a:solidFill>
                  <a:srgbClr val="002060"/>
                </a:solidFill>
              </a:rPr>
              <a:t>Kurs aus Jahrgangsstufe 13 </a:t>
            </a:r>
            <a:r>
              <a:rPr lang="de-DE" sz="2000" dirty="0">
                <a:solidFill>
                  <a:srgbClr val="002060"/>
                </a:solidFill>
              </a:rPr>
              <a:t>einzubringen.</a:t>
            </a:r>
          </a:p>
          <a:p>
            <a:endParaRPr lang="de-DE" sz="2000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Es können </a:t>
            </a:r>
            <a:r>
              <a:rPr lang="de-DE" sz="2000" b="1" dirty="0">
                <a:solidFill>
                  <a:srgbClr val="002060"/>
                </a:solidFill>
              </a:rPr>
              <a:t>höchstens drei Kurse des Grundfaches Sport </a:t>
            </a:r>
            <a:r>
              <a:rPr lang="de-DE" sz="2000" dirty="0">
                <a:solidFill>
                  <a:srgbClr val="002060"/>
                </a:solidFill>
              </a:rPr>
              <a:t>eingebracht werden.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862726" y="620688"/>
            <a:ext cx="7598454" cy="829694"/>
            <a:chOff x="697289" y="188640"/>
            <a:chExt cx="7598454" cy="82969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8" name="Richtungspfeil 7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Qualifikation im Block I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44261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8415" y="1700808"/>
            <a:ext cx="7814478" cy="373160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sz="2000" b="1" dirty="0">
                <a:solidFill>
                  <a:srgbClr val="EA4100"/>
                </a:solidFill>
              </a:rPr>
              <a:t>Grundlegende Ziele der Oberstufe</a:t>
            </a:r>
          </a:p>
          <a:p>
            <a:pPr marL="109728" indent="0">
              <a:lnSpc>
                <a:spcPct val="50000"/>
              </a:lnSpc>
              <a:spcBef>
                <a:spcPts val="0"/>
              </a:spcBef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363538" indent="-274638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Sicherung einer breiten Grundbildung</a:t>
            </a:r>
          </a:p>
          <a:p>
            <a:pPr marL="363538" indent="-274638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Ausprägung von fachlichen Lernschwerpunkten</a:t>
            </a:r>
          </a:p>
          <a:p>
            <a:pPr marL="363538" indent="-274638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Anleitung zum selbstständigen Lernen</a:t>
            </a:r>
          </a:p>
          <a:p>
            <a:pPr marL="363538" indent="-274638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Hinführung zum wissenschaftlichen Arbeiten</a:t>
            </a:r>
          </a:p>
          <a:p>
            <a:pPr marL="363538" indent="-274638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Entwicklung der Gesprächsfähigkeit</a:t>
            </a:r>
          </a:p>
          <a:p>
            <a:pPr marL="363538" indent="-274638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Beiträge zur Persönlichkeitsentwicklung</a:t>
            </a:r>
          </a:p>
          <a:p>
            <a:pPr marL="363538" indent="-274638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Entwicklung der Fähigkeit zu reflektierten Wertungen und Entscheidungen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7544" y="1340768"/>
            <a:ext cx="8435280" cy="2952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DE" sz="20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83568" y="584441"/>
            <a:ext cx="7598454" cy="829694"/>
            <a:chOff x="697289" y="188640"/>
            <a:chExt cx="7598454" cy="829694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9" name="Richtungspfeil 8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Was muss ich bedenken, bevor ich mich für den Eintritt in die MSS entscheide?</a:t>
                </a:r>
              </a:p>
            </p:txBody>
          </p:sp>
        </p:grpSp>
        <p:sp>
          <p:nvSpPr>
            <p:cNvPr id="8" name="Ellipse 7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07285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3112" y="2496824"/>
            <a:ext cx="8435280" cy="2448272"/>
          </a:xfrm>
        </p:spPr>
        <p:txBody>
          <a:bodyPr>
            <a:normAutofit/>
          </a:bodyPr>
          <a:lstStyle/>
          <a:p>
            <a:pPr marL="4318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solide Vorkenntnisse</a:t>
            </a:r>
          </a:p>
          <a:p>
            <a:pPr marL="4318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Interesse an theoretischer Arbeit</a:t>
            </a:r>
          </a:p>
          <a:p>
            <a:pPr marL="4318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breitgefächerte Interessen (Allgemeinbildung)</a:t>
            </a:r>
          </a:p>
          <a:p>
            <a:pPr marL="4318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Leistungsbereitschaft</a:t>
            </a:r>
          </a:p>
          <a:p>
            <a:pPr marL="4318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Selbstorganisation (größere zeitliche Belastung, veränderter Arbeitsrhythmus)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67544" y="1340768"/>
            <a:ext cx="8435280" cy="2952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DE" sz="20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385578" y="1977869"/>
            <a:ext cx="8435280" cy="6153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de-DE" sz="2000" b="1" dirty="0">
                <a:solidFill>
                  <a:srgbClr val="EA4100"/>
                </a:solidFill>
              </a:rPr>
              <a:t>Voraussetzungen: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885957" y="619654"/>
            <a:ext cx="7598454" cy="829694"/>
            <a:chOff x="697289" y="188640"/>
            <a:chExt cx="7598454" cy="829694"/>
          </a:xfrm>
        </p:grpSpPr>
        <p:grpSp>
          <p:nvGrpSpPr>
            <p:cNvPr id="9" name="Gruppieren 8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11" name="Richtungspfeil 10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Was muss ich bedenken, bevor ich mich für den Eintritt in die MSS entscheide?</a:t>
                </a:r>
              </a:p>
            </p:txBody>
          </p:sp>
        </p:grpSp>
        <p:sp>
          <p:nvSpPr>
            <p:cNvPr id="10" name="Ellipse 9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76718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38783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de-DE" sz="2000" dirty="0">
                <a:solidFill>
                  <a:srgbClr val="002060"/>
                </a:solidFill>
              </a:rPr>
              <a:t>Schülerinnen und Schüler,</a:t>
            </a:r>
          </a:p>
          <a:p>
            <a:pPr marL="109728" indent="0"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4318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die ein </a:t>
            </a:r>
            <a:r>
              <a:rPr lang="de-DE" sz="2000" b="1" dirty="0">
                <a:solidFill>
                  <a:srgbClr val="002060"/>
                </a:solidFill>
              </a:rPr>
              <a:t>Gymnasium</a:t>
            </a:r>
            <a:r>
              <a:rPr lang="de-DE" sz="2000" dirty="0">
                <a:solidFill>
                  <a:srgbClr val="002060"/>
                </a:solidFill>
              </a:rPr>
              <a:t> besucht haben und in die Jahrgangsstufe 11 versetzt werden,</a:t>
            </a:r>
          </a:p>
          <a:p>
            <a:pPr marL="431800" indent="-342900">
              <a:lnSpc>
                <a:spcPct val="60000"/>
              </a:lnSpc>
              <a:buFont typeface="Wingdings" panose="05000000000000000000" pitchFamily="2" charset="2"/>
              <a:buChar char="Ø"/>
            </a:pPr>
            <a:endParaRPr lang="de-DE" sz="2000" dirty="0">
              <a:solidFill>
                <a:srgbClr val="002060"/>
              </a:solidFill>
            </a:endParaRPr>
          </a:p>
          <a:p>
            <a:pPr marL="4318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die die Klassenstufe 10 einer </a:t>
            </a:r>
            <a:r>
              <a:rPr lang="de-DE" sz="2000" b="1" dirty="0">
                <a:solidFill>
                  <a:srgbClr val="002060"/>
                </a:solidFill>
              </a:rPr>
              <a:t>IGS oder Realschule plus </a:t>
            </a:r>
            <a:r>
              <a:rPr lang="de-DE" sz="2000" dirty="0">
                <a:solidFill>
                  <a:srgbClr val="002060"/>
                </a:solidFill>
              </a:rPr>
              <a:t>(oder eine zweijährige Berufsfachschule) abgeschlossen und die </a:t>
            </a:r>
            <a:r>
              <a:rPr lang="de-DE" sz="2000" b="1" dirty="0">
                <a:solidFill>
                  <a:srgbClr val="002060"/>
                </a:solidFill>
              </a:rPr>
              <a:t>Berechtigung zum Übergang </a:t>
            </a:r>
            <a:r>
              <a:rPr lang="de-DE" sz="2000" dirty="0">
                <a:solidFill>
                  <a:srgbClr val="002060"/>
                </a:solidFill>
              </a:rPr>
              <a:t>in die Jahrgangsstufe 11 der gymnasialen Oberstufe erreicht haben,</a:t>
            </a:r>
          </a:p>
          <a:p>
            <a:pPr marL="431800" indent="-342900">
              <a:lnSpc>
                <a:spcPct val="50000"/>
              </a:lnSpc>
              <a:buFont typeface="Wingdings" panose="05000000000000000000" pitchFamily="2" charset="2"/>
              <a:buChar char="Ø"/>
            </a:pPr>
            <a:endParaRPr lang="de-DE" sz="2000" dirty="0">
              <a:solidFill>
                <a:srgbClr val="002060"/>
              </a:solidFill>
            </a:endParaRPr>
          </a:p>
          <a:p>
            <a:pPr marL="431800" indent="-34290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die eine </a:t>
            </a:r>
            <a:r>
              <a:rPr lang="de-DE" sz="2000" b="1" dirty="0">
                <a:solidFill>
                  <a:srgbClr val="002060"/>
                </a:solidFill>
              </a:rPr>
              <a:t>Aufnahmeprüfung </a:t>
            </a:r>
            <a:r>
              <a:rPr lang="de-DE" sz="2000" dirty="0">
                <a:solidFill>
                  <a:srgbClr val="002060"/>
                </a:solidFill>
              </a:rPr>
              <a:t>bestanden haben.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899592" y="620688"/>
            <a:ext cx="7598454" cy="829694"/>
            <a:chOff x="697289" y="188640"/>
            <a:chExt cx="7598454" cy="829694"/>
          </a:xfrm>
        </p:grpSpPr>
        <p:grpSp>
          <p:nvGrpSpPr>
            <p:cNvPr id="5" name="Gruppieren 4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7" name="Richtungspfeil 6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Wer kann in die MSS aufgenommen werden?</a:t>
                </a:r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7054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D62A-90E9-44F2-92BE-02EE0A068480}" type="slidenum">
              <a:rPr lang="de-DE" smtClean="0"/>
              <a:t>47</a:t>
            </a:fld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715813" y="1628799"/>
            <a:ext cx="7777062" cy="1518666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hteck 1"/>
          <p:cNvSpPr/>
          <p:nvPr/>
        </p:nvSpPr>
        <p:spPr>
          <a:xfrm>
            <a:off x="1043608" y="1660563"/>
            <a:ext cx="7391014" cy="148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</a:pPr>
            <a:r>
              <a:rPr lang="de-DE" sz="2200" b="1" dirty="0">
                <a:solidFill>
                  <a:srgbClr val="EA41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Termin:</a:t>
            </a:r>
            <a:r>
              <a:rPr lang="de-DE" sz="2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01.02. – 26.02. 2021 	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</a:pPr>
            <a:r>
              <a:rPr lang="de-DE" sz="2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nach telefonischer Terminvereinbarung mit dem 	Sekretariat</a:t>
            </a:r>
          </a:p>
          <a:p>
            <a:pPr lvl="0" defTabSz="1422400">
              <a:lnSpc>
                <a:spcPct val="50000"/>
              </a:lnSpc>
              <a:spcBef>
                <a:spcPct val="0"/>
              </a:spcBef>
            </a:pPr>
            <a:endParaRPr lang="de-DE" sz="22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</a:pPr>
            <a:r>
              <a:rPr lang="de-DE" sz="2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spätere Anmeldung im Einzelfall möglich</a:t>
            </a:r>
          </a:p>
        </p:txBody>
      </p:sp>
      <p:sp>
        <p:nvSpPr>
          <p:cNvPr id="3" name="Rechteck 2"/>
          <p:cNvSpPr/>
          <p:nvPr/>
        </p:nvSpPr>
        <p:spPr>
          <a:xfrm>
            <a:off x="1060004" y="3501008"/>
            <a:ext cx="7200800" cy="176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50000"/>
              </a:lnSpc>
              <a:spcBef>
                <a:spcPct val="0"/>
              </a:spcBef>
            </a:pPr>
            <a:r>
              <a:rPr lang="de-DE" sz="2200" b="1" dirty="0">
                <a:solidFill>
                  <a:srgbClr val="EA41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mitzubringende Unterlagen:</a:t>
            </a:r>
            <a:r>
              <a:rPr lang="de-DE" sz="2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de-DE" sz="2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letztes Zeugnis (Kopie)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de-DE" sz="2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Geburtsurkunde (Kopie)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de-DE" sz="2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Passbild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de-DE" sz="22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ausgefülltes Anmeldeformular (Homepage)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899592" y="620688"/>
            <a:ext cx="7598454" cy="829694"/>
            <a:chOff x="697289" y="188640"/>
            <a:chExt cx="7598454" cy="829694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187624" y="188640"/>
              <a:ext cx="7108119" cy="829694"/>
              <a:chOff x="596744" y="2155835"/>
              <a:chExt cx="7108119" cy="829694"/>
            </a:xfrm>
          </p:grpSpPr>
          <p:sp>
            <p:nvSpPr>
              <p:cNvPr id="15" name="Richtungspfeil 14"/>
              <p:cNvSpPr/>
              <p:nvPr/>
            </p:nvSpPr>
            <p:spPr>
              <a:xfrm rot="10800000">
                <a:off x="596744" y="2155835"/>
                <a:ext cx="7108119" cy="829694"/>
              </a:xfrm>
              <a:prstGeom prst="homePlate">
                <a:avLst/>
              </a:prstGeom>
              <a:gradFill rotWithShape="0">
                <a:gsLst>
                  <a:gs pos="12900">
                    <a:srgbClr val="0C306F"/>
                  </a:gs>
                  <a:gs pos="0">
                    <a:srgbClr val="002060"/>
                  </a:gs>
                  <a:gs pos="100000">
                    <a:schemeClr val="accent1">
                      <a:lumMod val="97000"/>
                      <a:lumOff val="3000"/>
                    </a:schemeClr>
                  </a:gs>
                  <a:gs pos="100000">
                    <a:srgbClr val="002060"/>
                  </a:gs>
                </a:gsLst>
                <a:lin ang="8100000" scaled="1"/>
              </a:gradFill>
              <a:ln>
                <a:solidFill>
                  <a:schemeClr val="bg1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ichtungspfeil 4"/>
              <p:cNvSpPr/>
              <p:nvPr/>
            </p:nvSpPr>
            <p:spPr>
              <a:xfrm rot="21600000">
                <a:off x="804167" y="2155835"/>
                <a:ext cx="6900696" cy="82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872" tIns="87630" rIns="163576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2300" dirty="0"/>
                  <a:t>Anmeldung zur MSS</a:t>
                </a:r>
              </a:p>
            </p:txBody>
          </p:sp>
        </p:grpSp>
        <p:sp>
          <p:nvSpPr>
            <p:cNvPr id="14" name="Ellipse 13"/>
            <p:cNvSpPr/>
            <p:nvPr/>
          </p:nvSpPr>
          <p:spPr>
            <a:xfrm>
              <a:off x="697289" y="188640"/>
              <a:ext cx="829694" cy="829694"/>
            </a:xfrm>
            <a:prstGeom prst="ellipse">
              <a:avLst/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594671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755576" y="2132856"/>
            <a:ext cx="5760640" cy="2376264"/>
            <a:chOff x="4634768" y="1514808"/>
            <a:chExt cx="3655092" cy="864096"/>
          </a:xfrm>
          <a:gradFill>
            <a:gsLst>
              <a:gs pos="0">
                <a:srgbClr val="0C306F"/>
              </a:gs>
              <a:gs pos="0">
                <a:srgbClr val="00206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rgbClr val="002060"/>
              </a:gs>
            </a:gsLst>
            <a:lin ang="8100000" scaled="1"/>
          </a:gra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" name="Abgerundetes Rechteck 5"/>
            <p:cNvSpPr/>
            <p:nvPr/>
          </p:nvSpPr>
          <p:spPr>
            <a:xfrm>
              <a:off x="4634768" y="1514808"/>
              <a:ext cx="3655092" cy="864096"/>
            </a:xfrm>
            <a:prstGeom prst="roundRect">
              <a:avLst/>
            </a:prstGeom>
            <a:grpFill/>
            <a:ln w="317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757201" y="1650208"/>
              <a:ext cx="2428459" cy="481251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chemeClr val="bg1"/>
                  </a:solidFill>
                </a:rPr>
                <a:t>digitale Broschüre </a:t>
              </a:r>
            </a:p>
            <a:p>
              <a:r>
                <a:rPr lang="de-DE" sz="2000" b="1" dirty="0">
                  <a:solidFill>
                    <a:schemeClr val="bg1"/>
                  </a:solidFill>
                </a:rPr>
                <a:t>Mainzer Studienstufe  Abitur 2024</a:t>
              </a:r>
            </a:p>
            <a:p>
              <a:endParaRPr lang="de-DE" sz="2000" dirty="0">
                <a:solidFill>
                  <a:schemeClr val="bg1"/>
                </a:solidFill>
              </a:endParaRPr>
            </a:p>
            <a:p>
              <a:r>
                <a:rPr lang="de-DE" sz="2000" b="1" i="1" dirty="0">
                  <a:solidFill>
                    <a:schemeClr val="bg1"/>
                  </a:solidFill>
                </a:rPr>
                <a:t>www.mss.rlp.de</a:t>
              </a:r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20953"/>
            <a:ext cx="3096344" cy="43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11560" y="148521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</a:rPr>
              <a:t>Alle wichtigen Informationen findet man </a:t>
            </a:r>
          </a:p>
        </p:txBody>
      </p:sp>
    </p:spTree>
    <p:extLst>
      <p:ext uri="{BB962C8B-B14F-4D97-AF65-F5344CB8AC3E}">
        <p14:creationId xmlns:p14="http://schemas.microsoft.com/office/powerpoint/2010/main" val="235816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/>
          </p:nvPr>
        </p:nvGraphicFramePr>
        <p:xfrm>
          <a:off x="3851920" y="-99392"/>
          <a:ext cx="6488705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Bild 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0828"/>
            <a:ext cx="486003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/>
          </p:nvPr>
        </p:nvGraphicFramePr>
        <p:xfrm>
          <a:off x="2051720" y="620688"/>
          <a:ext cx="686442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Ellipse 16"/>
          <p:cNvSpPr/>
          <p:nvPr/>
        </p:nvSpPr>
        <p:spPr>
          <a:xfrm>
            <a:off x="539552" y="2204864"/>
            <a:ext cx="1944216" cy="1864320"/>
          </a:xfrm>
          <a:prstGeom prst="ellipse">
            <a:avLst/>
          </a:prstGeom>
          <a:gradFill flip="none" rotWithShape="1">
            <a:gsLst>
              <a:gs pos="7000">
                <a:srgbClr val="00206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971600" y="2282944"/>
            <a:ext cx="10801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</a:rPr>
              <a:t>Ziele der MSS</a:t>
            </a:r>
          </a:p>
        </p:txBody>
      </p:sp>
      <p:sp>
        <p:nvSpPr>
          <p:cNvPr id="5" name="Ellipse 4"/>
          <p:cNvSpPr/>
          <p:nvPr/>
        </p:nvSpPr>
        <p:spPr>
          <a:xfrm>
            <a:off x="395536" y="740196"/>
            <a:ext cx="1404000" cy="1404000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282" t="1282" r="1282" b="1282"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82035" y="4143326"/>
            <a:ext cx="1372014" cy="1360264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gradFill>
              <a:gsLst>
                <a:gs pos="10000">
                  <a:schemeClr val="accent1">
                    <a:lumMod val="1000"/>
                    <a:lumOff val="99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60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graphicFrame>
        <p:nvGraphicFramePr>
          <p:cNvPr id="2" name="Diagramm 1"/>
          <p:cNvGraphicFramePr/>
          <p:nvPr>
            <p:extLst/>
          </p:nvPr>
        </p:nvGraphicFramePr>
        <p:xfrm>
          <a:off x="611560" y="260648"/>
          <a:ext cx="748883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82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/>
          </p:nvPr>
        </p:nvGraphicFramePr>
        <p:xfrm>
          <a:off x="539552" y="404664"/>
          <a:ext cx="81369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m 2"/>
          <p:cNvGraphicFramePr/>
          <p:nvPr>
            <p:extLst/>
          </p:nvPr>
        </p:nvGraphicFramePr>
        <p:xfrm>
          <a:off x="539552" y="2852936"/>
          <a:ext cx="81369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106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19141715"/>
              </p:ext>
            </p:extLst>
          </p:nvPr>
        </p:nvGraphicFramePr>
        <p:xfrm>
          <a:off x="611560" y="260648"/>
          <a:ext cx="748883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443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graphicFrame>
        <p:nvGraphicFramePr>
          <p:cNvPr id="2" name="Diagramm 1"/>
          <p:cNvGraphicFramePr/>
          <p:nvPr>
            <p:extLst/>
          </p:nvPr>
        </p:nvGraphicFramePr>
        <p:xfrm>
          <a:off x="611560" y="260648"/>
          <a:ext cx="748883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657750" y="5481538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EA4100"/>
                </a:solidFill>
              </a:rPr>
              <a:t>Als Leistungskurs angeboten</a:t>
            </a:r>
          </a:p>
        </p:txBody>
      </p:sp>
    </p:spTree>
    <p:extLst>
      <p:ext uri="{BB962C8B-B14F-4D97-AF65-F5344CB8AC3E}">
        <p14:creationId xmlns:p14="http://schemas.microsoft.com/office/powerpoint/2010/main" val="50634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F3629BEAB09349A73EF132DDA20425" ma:contentTypeVersion="9" ma:contentTypeDescription="Ein neues Dokument erstellen." ma:contentTypeScope="" ma:versionID="b5ef885dcee7a3e2734e36e7fc0e6c27">
  <xsd:schema xmlns:xsd="http://www.w3.org/2001/XMLSchema" xmlns:xs="http://www.w3.org/2001/XMLSchema" xmlns:p="http://schemas.microsoft.com/office/2006/metadata/properties" xmlns:ns2="cde898c5-441b-4488-b41a-449af397618a" xmlns:ns3="9bb40c40-b197-47be-a2aa-e3e9e66e94d5" targetNamespace="http://schemas.microsoft.com/office/2006/metadata/properties" ma:root="true" ma:fieldsID="582772ba3ab5ab3db33fb6956edf3711" ns2:_="" ns3:_="">
    <xsd:import namespace="cde898c5-441b-4488-b41a-449af397618a"/>
    <xsd:import namespace="9bb40c40-b197-47be-a2aa-e3e9e66e9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898c5-441b-4488-b41a-449af3976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40c40-b197-47be-a2aa-e3e9e66e94d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7A20FA-7BF4-4823-8399-54C25A4C5C1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de898c5-441b-4488-b41a-449af397618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bb40c40-b197-47be-a2aa-e3e9e66e94d5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731A32-C654-4136-A0E2-D10F8764CC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407903-8E12-4F7E-BF8C-6E3EEE645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e898c5-441b-4488-b41a-449af397618a"/>
    <ds:schemaRef ds:uri="9bb40c40-b197-47be-a2aa-e3e9e66e9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2031</Words>
  <Application>Microsoft Office PowerPoint</Application>
  <PresentationFormat>Bildschirmpräsentation (4:3)</PresentationFormat>
  <Paragraphs>466</Paragraphs>
  <Slides>49</Slides>
  <Notes>45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Tahoma</vt:lpstr>
      <vt:lpstr>Times New Roman</vt:lpstr>
      <vt:lpstr>Wingdings</vt:lpstr>
      <vt:lpstr>Wingdings 3</vt:lpstr>
      <vt:lpstr>Office</vt:lpstr>
      <vt:lpstr>Acrobat Document</vt:lpstr>
      <vt:lpstr>PowerPoint-Präsentation</vt:lpstr>
      <vt:lpstr>Informationen zur Mainzer Studienstufe (MSS)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Informationen zur Mainzer Studienstufe (MSS)</dc:title>
  <dc:creator>Bastian</dc:creator>
  <cp:lastModifiedBy>Matthias vom Dorp</cp:lastModifiedBy>
  <cp:revision>171</cp:revision>
  <cp:lastPrinted>2019-12-16T16:13:47Z</cp:lastPrinted>
  <dcterms:created xsi:type="dcterms:W3CDTF">2013-01-21T20:25:42Z</dcterms:created>
  <dcterms:modified xsi:type="dcterms:W3CDTF">2021-01-18T10:19:45Z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0x0101002CF3629BEAB09349A73EF132DDA20425</vt:lpwstr>
  </property>
</Properties>
</file>